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Montnapha Medium" charset="1" panose="00000000000000000000"/>
      <p:regular r:id="rId21"/>
    </p:embeddedFont>
    <p:embeddedFont>
      <p:font typeface="Montnapha" charset="1" panose="00000000000000000000"/>
      <p:regular r:id="rId22"/>
    </p:embeddedFont>
    <p:embeddedFont>
      <p:font typeface="Merriweather Sans Bold" charset="1" panose="000008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jpeg" Type="http://schemas.openxmlformats.org/officeDocument/2006/relationships/image"/><Relationship Id="rId7" Target="../media/VAGH7exF6o4.mp4" Type="http://schemas.openxmlformats.org/officeDocument/2006/relationships/video"/><Relationship Id="rId8" Target="../media/VAGH7exF6o4.mp4" Type="http://schemas.microsoft.com/office/2007/relationships/media"/><Relationship Id="rId9" Target="../media/image2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7F5FF"/>
        </a:solidFill>
      </p:bgPr>
    </p:bg>
    <p:spTree>
      <p:nvGrpSpPr>
        <p:cNvPr id="1" name=""/>
        <p:cNvGrpSpPr/>
        <p:nvPr/>
      </p:nvGrpSpPr>
      <p:grpSpPr>
        <a:xfrm>
          <a:off x="0" y="0"/>
          <a:ext cx="0" cy="0"/>
          <a:chOff x="0" y="0"/>
          <a:chExt cx="0" cy="0"/>
        </a:xfrm>
      </p:grpSpPr>
      <p:sp>
        <p:nvSpPr>
          <p:cNvPr name="TextBox 2" id="2"/>
          <p:cNvSpPr txBox="true"/>
          <p:nvPr/>
        </p:nvSpPr>
        <p:spPr>
          <a:xfrm rot="0">
            <a:off x="3166571" y="3417721"/>
            <a:ext cx="11954857" cy="3722715"/>
          </a:xfrm>
          <a:prstGeom prst="rect">
            <a:avLst/>
          </a:prstGeom>
        </p:spPr>
        <p:txBody>
          <a:bodyPr anchor="t" rtlCol="false" tIns="0" lIns="0" bIns="0" rIns="0">
            <a:spAutoFit/>
          </a:bodyPr>
          <a:lstStyle/>
          <a:p>
            <a:pPr algn="ctr">
              <a:lnSpc>
                <a:spcPts val="13995"/>
              </a:lnSpc>
            </a:pPr>
            <a:r>
              <a:rPr lang="en-US" sz="16464">
                <a:solidFill>
                  <a:srgbClr val="1B3344"/>
                </a:solidFill>
                <a:latin typeface="Montnapha Medium"/>
              </a:rPr>
              <a:t>DREAM</a:t>
            </a:r>
          </a:p>
          <a:p>
            <a:pPr algn="ctr">
              <a:lnSpc>
                <a:spcPts val="13995"/>
              </a:lnSpc>
            </a:pPr>
            <a:r>
              <a:rPr lang="en-US" sz="16464">
                <a:solidFill>
                  <a:srgbClr val="1B3344"/>
                </a:solidFill>
                <a:latin typeface="Montnapha Medium"/>
              </a:rPr>
              <a:t>SHEEP</a:t>
            </a:r>
          </a:p>
        </p:txBody>
      </p:sp>
      <p:grpSp>
        <p:nvGrpSpPr>
          <p:cNvPr name="Group 3" id="3"/>
          <p:cNvGrpSpPr/>
          <p:nvPr/>
        </p:nvGrpSpPr>
        <p:grpSpPr>
          <a:xfrm rot="0">
            <a:off x="-382920" y="-803710"/>
            <a:ext cx="19053840" cy="1832410"/>
            <a:chOff x="0" y="0"/>
            <a:chExt cx="5018295" cy="482610"/>
          </a:xfrm>
        </p:grpSpPr>
        <p:sp>
          <p:nvSpPr>
            <p:cNvPr name="Freeform 4" id="4"/>
            <p:cNvSpPr/>
            <p:nvPr/>
          </p:nvSpPr>
          <p:spPr>
            <a:xfrm flipH="false" flipV="false" rot="0">
              <a:off x="0" y="0"/>
              <a:ext cx="5018295" cy="482610"/>
            </a:xfrm>
            <a:custGeom>
              <a:avLst/>
              <a:gdLst/>
              <a:ahLst/>
              <a:cxnLst/>
              <a:rect r="r" b="b" t="t" l="l"/>
              <a:pathLst>
                <a:path h="482610" w="5018295">
                  <a:moveTo>
                    <a:pt x="40632" y="0"/>
                  </a:moveTo>
                  <a:lnTo>
                    <a:pt x="4977664" y="0"/>
                  </a:lnTo>
                  <a:cubicBezTo>
                    <a:pt x="5000104" y="0"/>
                    <a:pt x="5018295" y="18191"/>
                    <a:pt x="5018295" y="40632"/>
                  </a:cubicBezTo>
                  <a:lnTo>
                    <a:pt x="5018295" y="441978"/>
                  </a:lnTo>
                  <a:cubicBezTo>
                    <a:pt x="5018295" y="452755"/>
                    <a:pt x="5014014" y="463089"/>
                    <a:pt x="5006394" y="470709"/>
                  </a:cubicBezTo>
                  <a:cubicBezTo>
                    <a:pt x="4998774" y="478329"/>
                    <a:pt x="4988440" y="482610"/>
                    <a:pt x="4977664" y="482610"/>
                  </a:cubicBezTo>
                  <a:lnTo>
                    <a:pt x="40632" y="482610"/>
                  </a:lnTo>
                  <a:cubicBezTo>
                    <a:pt x="29856" y="482610"/>
                    <a:pt x="19521" y="478329"/>
                    <a:pt x="11901" y="470709"/>
                  </a:cubicBezTo>
                  <a:cubicBezTo>
                    <a:pt x="4281" y="463089"/>
                    <a:pt x="0" y="452755"/>
                    <a:pt x="0" y="441978"/>
                  </a:cubicBezTo>
                  <a:lnTo>
                    <a:pt x="0" y="40632"/>
                  </a:lnTo>
                  <a:cubicBezTo>
                    <a:pt x="0" y="29856"/>
                    <a:pt x="4281" y="19521"/>
                    <a:pt x="11901" y="11901"/>
                  </a:cubicBezTo>
                  <a:cubicBezTo>
                    <a:pt x="19521" y="4281"/>
                    <a:pt x="29856" y="0"/>
                    <a:pt x="40632" y="0"/>
                  </a:cubicBezTo>
                  <a:close/>
                </a:path>
              </a:pathLst>
            </a:custGeom>
            <a:solidFill>
              <a:srgbClr val="B5CBDB"/>
            </a:solidFill>
            <a:ln w="38100" cap="rnd">
              <a:solidFill>
                <a:srgbClr val="375F7B"/>
              </a:solidFill>
              <a:prstDash val="solid"/>
              <a:round/>
            </a:ln>
          </p:spPr>
        </p:sp>
        <p:sp>
          <p:nvSpPr>
            <p:cNvPr name="TextBox 5" id="5"/>
            <p:cNvSpPr txBox="true"/>
            <p:nvPr/>
          </p:nvSpPr>
          <p:spPr>
            <a:xfrm>
              <a:off x="0" y="9525"/>
              <a:ext cx="5018295" cy="473085"/>
            </a:xfrm>
            <a:prstGeom prst="rect">
              <a:avLst/>
            </a:prstGeom>
          </p:spPr>
          <p:txBody>
            <a:bodyPr anchor="ctr" rtlCol="false" tIns="50800" lIns="50800" bIns="50800" rIns="50800"/>
            <a:lstStyle/>
            <a:p>
              <a:pPr algn="ctr">
                <a:lnSpc>
                  <a:spcPts val="2000"/>
                </a:lnSpc>
              </a:pPr>
            </a:p>
          </p:txBody>
        </p:sp>
      </p:grpSp>
      <p:sp>
        <p:nvSpPr>
          <p:cNvPr name="Freeform 6" id="6"/>
          <p:cNvSpPr/>
          <p:nvPr/>
        </p:nvSpPr>
        <p:spPr>
          <a:xfrm flipH="false" flipV="false" rot="0">
            <a:off x="4059711" y="2682524"/>
            <a:ext cx="615445" cy="615445"/>
          </a:xfrm>
          <a:custGeom>
            <a:avLst/>
            <a:gdLst/>
            <a:ahLst/>
            <a:cxnLst/>
            <a:rect r="r" b="b" t="t" l="l"/>
            <a:pathLst>
              <a:path h="615445" w="615445">
                <a:moveTo>
                  <a:pt x="0" y="0"/>
                </a:moveTo>
                <a:lnTo>
                  <a:pt x="615445" y="0"/>
                </a:lnTo>
                <a:lnTo>
                  <a:pt x="615445" y="615445"/>
                </a:lnTo>
                <a:lnTo>
                  <a:pt x="0" y="6154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83991" y="9258300"/>
            <a:ext cx="18655982" cy="1832410"/>
            <a:chOff x="0" y="0"/>
            <a:chExt cx="4913510" cy="482610"/>
          </a:xfrm>
        </p:grpSpPr>
        <p:sp>
          <p:nvSpPr>
            <p:cNvPr name="Freeform 8" id="8"/>
            <p:cNvSpPr/>
            <p:nvPr/>
          </p:nvSpPr>
          <p:spPr>
            <a:xfrm flipH="false" flipV="false" rot="0">
              <a:off x="0" y="0"/>
              <a:ext cx="4913509" cy="482610"/>
            </a:xfrm>
            <a:custGeom>
              <a:avLst/>
              <a:gdLst/>
              <a:ahLst/>
              <a:cxnLst/>
              <a:rect r="r" b="b" t="t" l="l"/>
              <a:pathLst>
                <a:path h="482610" w="4913509">
                  <a:moveTo>
                    <a:pt x="41498" y="0"/>
                  </a:moveTo>
                  <a:lnTo>
                    <a:pt x="4872011" y="0"/>
                  </a:lnTo>
                  <a:cubicBezTo>
                    <a:pt x="4883017" y="0"/>
                    <a:pt x="4893572" y="4372"/>
                    <a:pt x="4901355" y="12155"/>
                  </a:cubicBezTo>
                  <a:cubicBezTo>
                    <a:pt x="4909137" y="19937"/>
                    <a:pt x="4913509" y="30492"/>
                    <a:pt x="4913509" y="41498"/>
                  </a:cubicBezTo>
                  <a:lnTo>
                    <a:pt x="4913509" y="441112"/>
                  </a:lnTo>
                  <a:cubicBezTo>
                    <a:pt x="4913509" y="452118"/>
                    <a:pt x="4909137" y="462673"/>
                    <a:pt x="4901355" y="470456"/>
                  </a:cubicBezTo>
                  <a:cubicBezTo>
                    <a:pt x="4893572" y="478238"/>
                    <a:pt x="4883017" y="482610"/>
                    <a:pt x="4872011" y="482610"/>
                  </a:cubicBezTo>
                  <a:lnTo>
                    <a:pt x="41498" y="482610"/>
                  </a:lnTo>
                  <a:cubicBezTo>
                    <a:pt x="30492" y="482610"/>
                    <a:pt x="19937" y="478238"/>
                    <a:pt x="12155" y="470456"/>
                  </a:cubicBezTo>
                  <a:cubicBezTo>
                    <a:pt x="4372" y="462673"/>
                    <a:pt x="0" y="452118"/>
                    <a:pt x="0" y="441112"/>
                  </a:cubicBezTo>
                  <a:lnTo>
                    <a:pt x="0" y="41498"/>
                  </a:lnTo>
                  <a:cubicBezTo>
                    <a:pt x="0" y="30492"/>
                    <a:pt x="4372" y="19937"/>
                    <a:pt x="12155" y="12155"/>
                  </a:cubicBezTo>
                  <a:cubicBezTo>
                    <a:pt x="19937" y="4372"/>
                    <a:pt x="30492" y="0"/>
                    <a:pt x="41498" y="0"/>
                  </a:cubicBezTo>
                  <a:close/>
                </a:path>
              </a:pathLst>
            </a:custGeom>
            <a:solidFill>
              <a:srgbClr val="B5CBDB"/>
            </a:solidFill>
            <a:ln w="38100" cap="rnd">
              <a:solidFill>
                <a:srgbClr val="1B3344"/>
              </a:solidFill>
              <a:prstDash val="solid"/>
              <a:round/>
            </a:ln>
          </p:spPr>
        </p:sp>
        <p:sp>
          <p:nvSpPr>
            <p:cNvPr name="TextBox 9" id="9"/>
            <p:cNvSpPr txBox="true"/>
            <p:nvPr/>
          </p:nvSpPr>
          <p:spPr>
            <a:xfrm>
              <a:off x="0" y="9525"/>
              <a:ext cx="4913510" cy="473085"/>
            </a:xfrm>
            <a:prstGeom prst="rect">
              <a:avLst/>
            </a:prstGeom>
          </p:spPr>
          <p:txBody>
            <a:bodyPr anchor="ctr" rtlCol="false" tIns="50800" lIns="50800" bIns="50800" rIns="50800"/>
            <a:lstStyle/>
            <a:p>
              <a:pPr algn="ctr">
                <a:lnSpc>
                  <a:spcPts val="2000"/>
                </a:lnSpc>
              </a:pPr>
            </a:p>
          </p:txBody>
        </p:sp>
      </p:grpSp>
      <p:sp>
        <p:nvSpPr>
          <p:cNvPr name="Freeform 10" id="10"/>
          <p:cNvSpPr/>
          <p:nvPr/>
        </p:nvSpPr>
        <p:spPr>
          <a:xfrm flipH="false" flipV="false" rot="0">
            <a:off x="4739341" y="2865271"/>
            <a:ext cx="925350" cy="925350"/>
          </a:xfrm>
          <a:custGeom>
            <a:avLst/>
            <a:gdLst/>
            <a:ahLst/>
            <a:cxnLst/>
            <a:rect r="r" b="b" t="t" l="l"/>
            <a:pathLst>
              <a:path h="925350" w="925350">
                <a:moveTo>
                  <a:pt x="0" y="0"/>
                </a:moveTo>
                <a:lnTo>
                  <a:pt x="925350" y="0"/>
                </a:lnTo>
                <a:lnTo>
                  <a:pt x="925350" y="925350"/>
                </a:lnTo>
                <a:lnTo>
                  <a:pt x="0" y="9253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047431" y="7139124"/>
            <a:ext cx="3348176" cy="845414"/>
          </a:xfrm>
          <a:custGeom>
            <a:avLst/>
            <a:gdLst/>
            <a:ahLst/>
            <a:cxnLst/>
            <a:rect r="r" b="b" t="t" l="l"/>
            <a:pathLst>
              <a:path h="845414" w="3348176">
                <a:moveTo>
                  <a:pt x="0" y="0"/>
                </a:moveTo>
                <a:lnTo>
                  <a:pt x="3348176" y="0"/>
                </a:lnTo>
                <a:lnTo>
                  <a:pt x="3348176" y="845415"/>
                </a:lnTo>
                <a:lnTo>
                  <a:pt x="0" y="8454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5905282" y="2259816"/>
            <a:ext cx="3348176" cy="845414"/>
          </a:xfrm>
          <a:custGeom>
            <a:avLst/>
            <a:gdLst/>
            <a:ahLst/>
            <a:cxnLst/>
            <a:rect r="r" b="b" t="t" l="l"/>
            <a:pathLst>
              <a:path h="845414" w="3348176">
                <a:moveTo>
                  <a:pt x="0" y="0"/>
                </a:moveTo>
                <a:lnTo>
                  <a:pt x="3348176" y="0"/>
                </a:lnTo>
                <a:lnTo>
                  <a:pt x="3348176" y="845415"/>
                </a:lnTo>
                <a:lnTo>
                  <a:pt x="0" y="8454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918880">
            <a:off x="11599356" y="5640772"/>
            <a:ext cx="1345829" cy="1345829"/>
          </a:xfrm>
          <a:custGeom>
            <a:avLst/>
            <a:gdLst/>
            <a:ahLst/>
            <a:cxnLst/>
            <a:rect r="r" b="b" t="t" l="l"/>
            <a:pathLst>
              <a:path h="1345829" w="1345829">
                <a:moveTo>
                  <a:pt x="0" y="0"/>
                </a:moveTo>
                <a:lnTo>
                  <a:pt x="1345829" y="0"/>
                </a:lnTo>
                <a:lnTo>
                  <a:pt x="1345829" y="1345829"/>
                </a:lnTo>
                <a:lnTo>
                  <a:pt x="0" y="13458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3461293" y="5143500"/>
            <a:ext cx="4118077" cy="4415092"/>
          </a:xfrm>
          <a:custGeom>
            <a:avLst/>
            <a:gdLst/>
            <a:ahLst/>
            <a:cxnLst/>
            <a:rect r="r" b="b" t="t" l="l"/>
            <a:pathLst>
              <a:path h="4415092" w="4118077">
                <a:moveTo>
                  <a:pt x="0" y="0"/>
                </a:moveTo>
                <a:lnTo>
                  <a:pt x="4118077" y="0"/>
                </a:lnTo>
                <a:lnTo>
                  <a:pt x="4118077" y="4415092"/>
                </a:lnTo>
                <a:lnTo>
                  <a:pt x="0" y="44150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183991" y="112495"/>
            <a:ext cx="7315200" cy="2973137"/>
          </a:xfrm>
          <a:custGeom>
            <a:avLst/>
            <a:gdLst/>
            <a:ahLst/>
            <a:cxnLst/>
            <a:rect r="r" b="b" t="t" l="l"/>
            <a:pathLst>
              <a:path h="2973137" w="7315200">
                <a:moveTo>
                  <a:pt x="0" y="0"/>
                </a:moveTo>
                <a:lnTo>
                  <a:pt x="7315200" y="0"/>
                </a:lnTo>
                <a:lnTo>
                  <a:pt x="7315200" y="2973137"/>
                </a:lnTo>
                <a:lnTo>
                  <a:pt x="0" y="297313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8051485" y="1478059"/>
            <a:ext cx="5689899" cy="2312561"/>
          </a:xfrm>
          <a:custGeom>
            <a:avLst/>
            <a:gdLst/>
            <a:ahLst/>
            <a:cxnLst/>
            <a:rect r="r" b="b" t="t" l="l"/>
            <a:pathLst>
              <a:path h="2312561" w="5689899">
                <a:moveTo>
                  <a:pt x="0" y="0"/>
                </a:moveTo>
                <a:lnTo>
                  <a:pt x="5689899" y="0"/>
                </a:lnTo>
                <a:lnTo>
                  <a:pt x="5689899" y="2312562"/>
                </a:lnTo>
                <a:lnTo>
                  <a:pt x="0" y="23125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11889471" y="-408050"/>
            <a:ext cx="5689899" cy="2312561"/>
          </a:xfrm>
          <a:custGeom>
            <a:avLst/>
            <a:gdLst/>
            <a:ahLst/>
            <a:cxnLst/>
            <a:rect r="r" b="b" t="t" l="l"/>
            <a:pathLst>
              <a:path h="2312561" w="5689899">
                <a:moveTo>
                  <a:pt x="0" y="0"/>
                </a:moveTo>
                <a:lnTo>
                  <a:pt x="5689899" y="0"/>
                </a:lnTo>
                <a:lnTo>
                  <a:pt x="5689899" y="2312561"/>
                </a:lnTo>
                <a:lnTo>
                  <a:pt x="0" y="231256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8" id="18"/>
          <p:cNvSpPr txBox="true"/>
          <p:nvPr/>
        </p:nvSpPr>
        <p:spPr>
          <a:xfrm rot="0">
            <a:off x="4367433" y="9482392"/>
            <a:ext cx="9553133" cy="606425"/>
          </a:xfrm>
          <a:prstGeom prst="rect">
            <a:avLst/>
          </a:prstGeom>
        </p:spPr>
        <p:txBody>
          <a:bodyPr anchor="t" rtlCol="false" tIns="0" lIns="0" bIns="0" rIns="0">
            <a:spAutoFit/>
          </a:bodyPr>
          <a:lstStyle/>
          <a:p>
            <a:pPr algn="ctr">
              <a:lnSpc>
                <a:spcPts val="4900"/>
              </a:lnSpc>
            </a:pPr>
            <a:r>
              <a:rPr lang="en-US" sz="3500">
                <a:solidFill>
                  <a:srgbClr val="1B3344"/>
                </a:solidFill>
                <a:latin typeface="Montnapha"/>
              </a:rPr>
              <a:t>MULTIMEDIA</a:t>
            </a:r>
          </a:p>
        </p:txBody>
      </p:sp>
      <p:sp>
        <p:nvSpPr>
          <p:cNvPr name="TextBox 19" id="19"/>
          <p:cNvSpPr txBox="true"/>
          <p:nvPr/>
        </p:nvSpPr>
        <p:spPr>
          <a:xfrm rot="0">
            <a:off x="4454412" y="141806"/>
            <a:ext cx="9553133" cy="606425"/>
          </a:xfrm>
          <a:prstGeom prst="rect">
            <a:avLst/>
          </a:prstGeom>
        </p:spPr>
        <p:txBody>
          <a:bodyPr anchor="t" rtlCol="false" tIns="0" lIns="0" bIns="0" rIns="0">
            <a:spAutoFit/>
          </a:bodyPr>
          <a:lstStyle/>
          <a:p>
            <a:pPr algn="ctr">
              <a:lnSpc>
                <a:spcPts val="4900"/>
              </a:lnSpc>
            </a:pPr>
            <a:r>
              <a:rPr lang="en-US" sz="3500">
                <a:solidFill>
                  <a:srgbClr val="1B3344"/>
                </a:solidFill>
                <a:latin typeface="Montnapha"/>
              </a:rPr>
              <a:t>Kelompok 2</a:t>
            </a:r>
          </a:p>
        </p:txBody>
      </p:sp>
      <p:sp>
        <p:nvSpPr>
          <p:cNvPr name="Freeform 20" id="20"/>
          <p:cNvSpPr/>
          <p:nvPr/>
        </p:nvSpPr>
        <p:spPr>
          <a:xfrm flipH="false" flipV="false" rot="0">
            <a:off x="15334142" y="7140436"/>
            <a:ext cx="2397628" cy="2570556"/>
          </a:xfrm>
          <a:custGeom>
            <a:avLst/>
            <a:gdLst/>
            <a:ahLst/>
            <a:cxnLst/>
            <a:rect r="r" b="b" t="t" l="l"/>
            <a:pathLst>
              <a:path h="2570556" w="2397628">
                <a:moveTo>
                  <a:pt x="0" y="0"/>
                </a:moveTo>
                <a:lnTo>
                  <a:pt x="2397628" y="0"/>
                </a:lnTo>
                <a:lnTo>
                  <a:pt x="2397628" y="2570556"/>
                </a:lnTo>
                <a:lnTo>
                  <a:pt x="0" y="25705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B5CBDB"/>
        </a:solidFill>
      </p:bgPr>
    </p:bg>
    <p:spTree>
      <p:nvGrpSpPr>
        <p:cNvPr id="1" name=""/>
        <p:cNvGrpSpPr/>
        <p:nvPr/>
      </p:nvGrpSpPr>
      <p:grpSpPr>
        <a:xfrm>
          <a:off x="0" y="0"/>
          <a:ext cx="0" cy="0"/>
          <a:chOff x="0" y="0"/>
          <a:chExt cx="0" cy="0"/>
        </a:xfrm>
      </p:grpSpPr>
      <p:grpSp>
        <p:nvGrpSpPr>
          <p:cNvPr name="Group 2" id="2"/>
          <p:cNvGrpSpPr/>
          <p:nvPr/>
        </p:nvGrpSpPr>
        <p:grpSpPr>
          <a:xfrm rot="0">
            <a:off x="-183991" y="9258300"/>
            <a:ext cx="18655982" cy="1832410"/>
            <a:chOff x="0" y="0"/>
            <a:chExt cx="4913510" cy="482610"/>
          </a:xfrm>
        </p:grpSpPr>
        <p:sp>
          <p:nvSpPr>
            <p:cNvPr name="Freeform 3" id="3"/>
            <p:cNvSpPr/>
            <p:nvPr/>
          </p:nvSpPr>
          <p:spPr>
            <a:xfrm flipH="false" flipV="false" rot="0">
              <a:off x="0" y="0"/>
              <a:ext cx="4913509" cy="482610"/>
            </a:xfrm>
            <a:custGeom>
              <a:avLst/>
              <a:gdLst/>
              <a:ahLst/>
              <a:cxnLst/>
              <a:rect r="r" b="b" t="t" l="l"/>
              <a:pathLst>
                <a:path h="482610" w="4913509">
                  <a:moveTo>
                    <a:pt x="41498" y="0"/>
                  </a:moveTo>
                  <a:lnTo>
                    <a:pt x="4872011" y="0"/>
                  </a:lnTo>
                  <a:cubicBezTo>
                    <a:pt x="4883017" y="0"/>
                    <a:pt x="4893572" y="4372"/>
                    <a:pt x="4901355" y="12155"/>
                  </a:cubicBezTo>
                  <a:cubicBezTo>
                    <a:pt x="4909137" y="19937"/>
                    <a:pt x="4913509" y="30492"/>
                    <a:pt x="4913509" y="41498"/>
                  </a:cubicBezTo>
                  <a:lnTo>
                    <a:pt x="4913509" y="441112"/>
                  </a:lnTo>
                  <a:cubicBezTo>
                    <a:pt x="4913509" y="452118"/>
                    <a:pt x="4909137" y="462673"/>
                    <a:pt x="4901355" y="470456"/>
                  </a:cubicBezTo>
                  <a:cubicBezTo>
                    <a:pt x="4893572" y="478238"/>
                    <a:pt x="4883017" y="482610"/>
                    <a:pt x="4872011" y="482610"/>
                  </a:cubicBezTo>
                  <a:lnTo>
                    <a:pt x="41498" y="482610"/>
                  </a:lnTo>
                  <a:cubicBezTo>
                    <a:pt x="30492" y="482610"/>
                    <a:pt x="19937" y="478238"/>
                    <a:pt x="12155" y="470456"/>
                  </a:cubicBezTo>
                  <a:cubicBezTo>
                    <a:pt x="4372" y="462673"/>
                    <a:pt x="0" y="452118"/>
                    <a:pt x="0" y="441112"/>
                  </a:cubicBezTo>
                  <a:lnTo>
                    <a:pt x="0" y="41498"/>
                  </a:lnTo>
                  <a:cubicBezTo>
                    <a:pt x="0" y="30492"/>
                    <a:pt x="4372" y="19937"/>
                    <a:pt x="12155" y="12155"/>
                  </a:cubicBezTo>
                  <a:cubicBezTo>
                    <a:pt x="19937" y="4372"/>
                    <a:pt x="30492" y="0"/>
                    <a:pt x="41498" y="0"/>
                  </a:cubicBezTo>
                  <a:close/>
                </a:path>
              </a:pathLst>
            </a:custGeom>
            <a:solidFill>
              <a:srgbClr val="E7F5FF"/>
            </a:solidFill>
            <a:ln w="38100" cap="rnd">
              <a:solidFill>
                <a:srgbClr val="1B3344"/>
              </a:solidFill>
              <a:prstDash val="solid"/>
              <a:round/>
            </a:ln>
          </p:spPr>
        </p:sp>
        <p:sp>
          <p:nvSpPr>
            <p:cNvPr name="TextBox 4" id="4"/>
            <p:cNvSpPr txBox="true"/>
            <p:nvPr/>
          </p:nvSpPr>
          <p:spPr>
            <a:xfrm>
              <a:off x="0" y="9525"/>
              <a:ext cx="4913510" cy="473085"/>
            </a:xfrm>
            <a:prstGeom prst="rect">
              <a:avLst/>
            </a:prstGeom>
          </p:spPr>
          <p:txBody>
            <a:bodyPr anchor="ctr" rtlCol="false" tIns="50800" lIns="50800" bIns="50800" rIns="50800"/>
            <a:lstStyle/>
            <a:p>
              <a:pPr algn="ctr">
                <a:lnSpc>
                  <a:spcPts val="2000"/>
                </a:lnSpc>
              </a:pPr>
            </a:p>
          </p:txBody>
        </p:sp>
      </p:grpSp>
      <p:sp>
        <p:nvSpPr>
          <p:cNvPr name="Freeform 5" id="5"/>
          <p:cNvSpPr/>
          <p:nvPr/>
        </p:nvSpPr>
        <p:spPr>
          <a:xfrm flipH="false" flipV="false" rot="0">
            <a:off x="-1047431" y="720204"/>
            <a:ext cx="3348176" cy="845414"/>
          </a:xfrm>
          <a:custGeom>
            <a:avLst/>
            <a:gdLst/>
            <a:ahLst/>
            <a:cxnLst/>
            <a:rect r="r" b="b" t="t" l="l"/>
            <a:pathLst>
              <a:path h="845414" w="3348176">
                <a:moveTo>
                  <a:pt x="0" y="0"/>
                </a:moveTo>
                <a:lnTo>
                  <a:pt x="3348176" y="0"/>
                </a:lnTo>
                <a:lnTo>
                  <a:pt x="3348176" y="845414"/>
                </a:lnTo>
                <a:lnTo>
                  <a:pt x="0" y="8454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4567695" y="-695026"/>
            <a:ext cx="9378922" cy="2972798"/>
            <a:chOff x="0" y="0"/>
            <a:chExt cx="2470169" cy="782959"/>
          </a:xfrm>
        </p:grpSpPr>
        <p:sp>
          <p:nvSpPr>
            <p:cNvPr name="Freeform 7" id="7"/>
            <p:cNvSpPr/>
            <p:nvPr/>
          </p:nvSpPr>
          <p:spPr>
            <a:xfrm flipH="false" flipV="false" rot="0">
              <a:off x="0" y="0"/>
              <a:ext cx="2470169" cy="782959"/>
            </a:xfrm>
            <a:custGeom>
              <a:avLst/>
              <a:gdLst/>
              <a:ahLst/>
              <a:cxnLst/>
              <a:rect r="r" b="b" t="t" l="l"/>
              <a:pathLst>
                <a:path h="782959" w="2470169">
                  <a:moveTo>
                    <a:pt x="48702" y="0"/>
                  </a:moveTo>
                  <a:lnTo>
                    <a:pt x="2421467" y="0"/>
                  </a:lnTo>
                  <a:cubicBezTo>
                    <a:pt x="2448364" y="0"/>
                    <a:pt x="2470169" y="21805"/>
                    <a:pt x="2470169" y="48702"/>
                  </a:cubicBezTo>
                  <a:lnTo>
                    <a:pt x="2470169" y="734257"/>
                  </a:lnTo>
                  <a:cubicBezTo>
                    <a:pt x="2470169" y="761154"/>
                    <a:pt x="2448364" y="782959"/>
                    <a:pt x="2421467" y="782959"/>
                  </a:cubicBezTo>
                  <a:lnTo>
                    <a:pt x="48702" y="782959"/>
                  </a:lnTo>
                  <a:cubicBezTo>
                    <a:pt x="21805" y="782959"/>
                    <a:pt x="0" y="761154"/>
                    <a:pt x="0" y="734257"/>
                  </a:cubicBezTo>
                  <a:lnTo>
                    <a:pt x="0" y="48702"/>
                  </a:lnTo>
                  <a:cubicBezTo>
                    <a:pt x="0" y="21805"/>
                    <a:pt x="21805" y="0"/>
                    <a:pt x="48702" y="0"/>
                  </a:cubicBezTo>
                  <a:close/>
                </a:path>
              </a:pathLst>
            </a:custGeom>
            <a:solidFill>
              <a:srgbClr val="E7F5FF"/>
            </a:solidFill>
            <a:ln w="38100" cap="rnd">
              <a:solidFill>
                <a:srgbClr val="1B3344"/>
              </a:solidFill>
              <a:prstDash val="solid"/>
              <a:round/>
            </a:ln>
          </p:spPr>
        </p:sp>
        <p:sp>
          <p:nvSpPr>
            <p:cNvPr name="TextBox 8" id="8"/>
            <p:cNvSpPr txBox="true"/>
            <p:nvPr/>
          </p:nvSpPr>
          <p:spPr>
            <a:xfrm>
              <a:off x="0" y="9525"/>
              <a:ext cx="2470169" cy="773434"/>
            </a:xfrm>
            <a:prstGeom prst="rect">
              <a:avLst/>
            </a:prstGeom>
          </p:spPr>
          <p:txBody>
            <a:bodyPr anchor="ctr" rtlCol="false" tIns="50800" lIns="50800" bIns="50800" rIns="50800"/>
            <a:lstStyle/>
            <a:p>
              <a:pPr algn="ctr">
                <a:lnSpc>
                  <a:spcPts val="2000"/>
                </a:lnSpc>
              </a:pPr>
            </a:p>
          </p:txBody>
        </p:sp>
      </p:grpSp>
      <p:sp>
        <p:nvSpPr>
          <p:cNvPr name="Freeform 9" id="9"/>
          <p:cNvSpPr/>
          <p:nvPr/>
        </p:nvSpPr>
        <p:spPr>
          <a:xfrm flipH="false" flipV="false" rot="0">
            <a:off x="16213567" y="720204"/>
            <a:ext cx="3348176" cy="845414"/>
          </a:xfrm>
          <a:custGeom>
            <a:avLst/>
            <a:gdLst/>
            <a:ahLst/>
            <a:cxnLst/>
            <a:rect r="r" b="b" t="t" l="l"/>
            <a:pathLst>
              <a:path h="845414" w="3348176">
                <a:moveTo>
                  <a:pt x="0" y="0"/>
                </a:moveTo>
                <a:lnTo>
                  <a:pt x="3348176" y="0"/>
                </a:lnTo>
                <a:lnTo>
                  <a:pt x="3348176" y="845414"/>
                </a:lnTo>
                <a:lnTo>
                  <a:pt x="0" y="8454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10106496" y="4059060"/>
            <a:ext cx="7152804" cy="4692812"/>
            <a:chOff x="0" y="0"/>
            <a:chExt cx="1883866" cy="1235967"/>
          </a:xfrm>
        </p:grpSpPr>
        <p:sp>
          <p:nvSpPr>
            <p:cNvPr name="Freeform 11" id="11"/>
            <p:cNvSpPr/>
            <p:nvPr/>
          </p:nvSpPr>
          <p:spPr>
            <a:xfrm flipH="false" flipV="false" rot="0">
              <a:off x="0" y="0"/>
              <a:ext cx="1883866" cy="1235967"/>
            </a:xfrm>
            <a:custGeom>
              <a:avLst/>
              <a:gdLst/>
              <a:ahLst/>
              <a:cxnLst/>
              <a:rect r="r" b="b" t="t" l="l"/>
              <a:pathLst>
                <a:path h="1235967" w="1883866">
                  <a:moveTo>
                    <a:pt x="63859" y="0"/>
                  </a:moveTo>
                  <a:lnTo>
                    <a:pt x="1820007" y="0"/>
                  </a:lnTo>
                  <a:cubicBezTo>
                    <a:pt x="1836943" y="0"/>
                    <a:pt x="1853186" y="6728"/>
                    <a:pt x="1865162" y="18704"/>
                  </a:cubicBezTo>
                  <a:cubicBezTo>
                    <a:pt x="1877138" y="30680"/>
                    <a:pt x="1883866" y="46923"/>
                    <a:pt x="1883866" y="63859"/>
                  </a:cubicBezTo>
                  <a:lnTo>
                    <a:pt x="1883866" y="1172108"/>
                  </a:lnTo>
                  <a:cubicBezTo>
                    <a:pt x="1883866" y="1189044"/>
                    <a:pt x="1877138" y="1205287"/>
                    <a:pt x="1865162" y="1217263"/>
                  </a:cubicBezTo>
                  <a:cubicBezTo>
                    <a:pt x="1853186" y="1229239"/>
                    <a:pt x="1836943" y="1235967"/>
                    <a:pt x="1820007" y="1235967"/>
                  </a:cubicBezTo>
                  <a:lnTo>
                    <a:pt x="63859" y="1235967"/>
                  </a:lnTo>
                  <a:cubicBezTo>
                    <a:pt x="46923" y="1235967"/>
                    <a:pt x="30680" y="1229239"/>
                    <a:pt x="18704" y="1217263"/>
                  </a:cubicBezTo>
                  <a:cubicBezTo>
                    <a:pt x="6728" y="1205287"/>
                    <a:pt x="0" y="1189044"/>
                    <a:pt x="0" y="1172108"/>
                  </a:cubicBezTo>
                  <a:lnTo>
                    <a:pt x="0" y="63859"/>
                  </a:lnTo>
                  <a:cubicBezTo>
                    <a:pt x="0" y="46923"/>
                    <a:pt x="6728" y="30680"/>
                    <a:pt x="18704" y="18704"/>
                  </a:cubicBezTo>
                  <a:cubicBezTo>
                    <a:pt x="30680" y="6728"/>
                    <a:pt x="46923" y="0"/>
                    <a:pt x="63859" y="0"/>
                  </a:cubicBezTo>
                  <a:close/>
                </a:path>
              </a:pathLst>
            </a:custGeom>
            <a:solidFill>
              <a:srgbClr val="B5CBDB"/>
            </a:solidFill>
            <a:ln w="38100" cap="rnd">
              <a:solidFill>
                <a:srgbClr val="1B3344"/>
              </a:solidFill>
              <a:prstDash val="solid"/>
              <a:round/>
            </a:ln>
          </p:spPr>
        </p:sp>
        <p:sp>
          <p:nvSpPr>
            <p:cNvPr name="TextBox 12" id="12"/>
            <p:cNvSpPr txBox="true"/>
            <p:nvPr/>
          </p:nvSpPr>
          <p:spPr>
            <a:xfrm>
              <a:off x="0" y="9525"/>
              <a:ext cx="1883866" cy="1226442"/>
            </a:xfrm>
            <a:prstGeom prst="rect">
              <a:avLst/>
            </a:prstGeom>
          </p:spPr>
          <p:txBody>
            <a:bodyPr anchor="ctr" rtlCol="false" tIns="50800" lIns="50800" bIns="50800" rIns="50800"/>
            <a:lstStyle/>
            <a:p>
              <a:pPr algn="ctr">
                <a:lnSpc>
                  <a:spcPts val="2000"/>
                </a:lnSpc>
              </a:pPr>
            </a:p>
          </p:txBody>
        </p:sp>
      </p:grpSp>
      <p:grpSp>
        <p:nvGrpSpPr>
          <p:cNvPr name="Group 13" id="13"/>
          <p:cNvGrpSpPr/>
          <p:nvPr/>
        </p:nvGrpSpPr>
        <p:grpSpPr>
          <a:xfrm rot="0">
            <a:off x="11586915" y="3030247"/>
            <a:ext cx="4191965" cy="1028813"/>
            <a:chOff x="0" y="0"/>
            <a:chExt cx="1104057" cy="270963"/>
          </a:xfrm>
        </p:grpSpPr>
        <p:sp>
          <p:nvSpPr>
            <p:cNvPr name="Freeform 14" id="14"/>
            <p:cNvSpPr/>
            <p:nvPr/>
          </p:nvSpPr>
          <p:spPr>
            <a:xfrm flipH="false" flipV="false" rot="0">
              <a:off x="0" y="0"/>
              <a:ext cx="1104057" cy="270963"/>
            </a:xfrm>
            <a:custGeom>
              <a:avLst/>
              <a:gdLst/>
              <a:ahLst/>
              <a:cxnLst/>
              <a:rect r="r" b="b" t="t" l="l"/>
              <a:pathLst>
                <a:path h="270963" w="1104057">
                  <a:moveTo>
                    <a:pt x="108964" y="0"/>
                  </a:moveTo>
                  <a:lnTo>
                    <a:pt x="995093" y="0"/>
                  </a:lnTo>
                  <a:cubicBezTo>
                    <a:pt x="1055272" y="0"/>
                    <a:pt x="1104057" y="48785"/>
                    <a:pt x="1104057" y="108964"/>
                  </a:cubicBezTo>
                  <a:lnTo>
                    <a:pt x="1104057" y="161999"/>
                  </a:lnTo>
                  <a:cubicBezTo>
                    <a:pt x="1104057" y="222178"/>
                    <a:pt x="1055272" y="270963"/>
                    <a:pt x="995093" y="270963"/>
                  </a:cubicBezTo>
                  <a:lnTo>
                    <a:pt x="108964" y="270963"/>
                  </a:lnTo>
                  <a:cubicBezTo>
                    <a:pt x="48785" y="270963"/>
                    <a:pt x="0" y="222178"/>
                    <a:pt x="0" y="161999"/>
                  </a:cubicBezTo>
                  <a:lnTo>
                    <a:pt x="0" y="108964"/>
                  </a:lnTo>
                  <a:cubicBezTo>
                    <a:pt x="0" y="48785"/>
                    <a:pt x="48785" y="0"/>
                    <a:pt x="108964" y="0"/>
                  </a:cubicBezTo>
                  <a:close/>
                </a:path>
              </a:pathLst>
            </a:custGeom>
            <a:solidFill>
              <a:srgbClr val="375F7B"/>
            </a:solidFill>
            <a:ln w="38100" cap="rnd">
              <a:solidFill>
                <a:srgbClr val="1B3344"/>
              </a:solidFill>
              <a:prstDash val="solid"/>
              <a:round/>
            </a:ln>
          </p:spPr>
        </p:sp>
        <p:sp>
          <p:nvSpPr>
            <p:cNvPr name="TextBox 15" id="15"/>
            <p:cNvSpPr txBox="true"/>
            <p:nvPr/>
          </p:nvSpPr>
          <p:spPr>
            <a:xfrm>
              <a:off x="0" y="9525"/>
              <a:ext cx="1104057" cy="261438"/>
            </a:xfrm>
            <a:prstGeom prst="rect">
              <a:avLst/>
            </a:prstGeom>
          </p:spPr>
          <p:txBody>
            <a:bodyPr anchor="ctr" rtlCol="false" tIns="50800" lIns="50800" bIns="50800" rIns="50800"/>
            <a:lstStyle/>
            <a:p>
              <a:pPr algn="ctr">
                <a:lnSpc>
                  <a:spcPts val="2000"/>
                </a:lnSpc>
              </a:pPr>
            </a:p>
          </p:txBody>
        </p:sp>
      </p:grpSp>
      <p:sp>
        <p:nvSpPr>
          <p:cNvPr name="Freeform 16" id="16"/>
          <p:cNvSpPr/>
          <p:nvPr/>
        </p:nvSpPr>
        <p:spPr>
          <a:xfrm flipH="false" flipV="false" rot="0">
            <a:off x="11390625" y="4275768"/>
            <a:ext cx="4584546" cy="4259397"/>
          </a:xfrm>
          <a:custGeom>
            <a:avLst/>
            <a:gdLst/>
            <a:ahLst/>
            <a:cxnLst/>
            <a:rect r="r" b="b" t="t" l="l"/>
            <a:pathLst>
              <a:path h="4259397" w="4584546">
                <a:moveTo>
                  <a:pt x="0" y="0"/>
                </a:moveTo>
                <a:lnTo>
                  <a:pt x="4584546" y="0"/>
                </a:lnTo>
                <a:lnTo>
                  <a:pt x="4584546" y="4259397"/>
                </a:lnTo>
                <a:lnTo>
                  <a:pt x="0" y="4259397"/>
                </a:lnTo>
                <a:lnTo>
                  <a:pt x="0" y="0"/>
                </a:lnTo>
                <a:close/>
              </a:path>
            </a:pathLst>
          </a:custGeom>
          <a:blipFill>
            <a:blip r:embed="rId4"/>
            <a:stretch>
              <a:fillRect l="0" t="-66281" r="0" b="-66924"/>
            </a:stretch>
          </a:blipFill>
        </p:spPr>
      </p:sp>
      <p:sp>
        <p:nvSpPr>
          <p:cNvPr name="TextBox 17" id="17"/>
          <p:cNvSpPr txBox="true"/>
          <p:nvPr/>
        </p:nvSpPr>
        <p:spPr>
          <a:xfrm rot="0">
            <a:off x="2063590" y="5335410"/>
            <a:ext cx="6704368" cy="1581150"/>
          </a:xfrm>
          <a:prstGeom prst="rect">
            <a:avLst/>
          </a:prstGeom>
        </p:spPr>
        <p:txBody>
          <a:bodyPr anchor="t" rtlCol="false" tIns="0" lIns="0" bIns="0" rIns="0">
            <a:spAutoFit/>
          </a:bodyPr>
          <a:lstStyle/>
          <a:p>
            <a:pPr algn="ctr">
              <a:lnSpc>
                <a:spcPts val="4200"/>
              </a:lnSpc>
            </a:pPr>
            <a:r>
              <a:rPr lang="en-US" sz="3000">
                <a:solidFill>
                  <a:srgbClr val="1B3344"/>
                </a:solidFill>
                <a:latin typeface="Merriweather Sans Bold"/>
              </a:rPr>
              <a:t>Setelah melewati pagar pertama, bulu domba yang awalnya kotor menjadi penuh busa sabun.</a:t>
            </a:r>
          </a:p>
        </p:txBody>
      </p:sp>
      <p:sp>
        <p:nvSpPr>
          <p:cNvPr name="TextBox 18" id="18"/>
          <p:cNvSpPr txBox="true"/>
          <p:nvPr/>
        </p:nvSpPr>
        <p:spPr>
          <a:xfrm rot="0">
            <a:off x="15247192" y="9557004"/>
            <a:ext cx="2021633" cy="412677"/>
          </a:xfrm>
          <a:prstGeom prst="rect">
            <a:avLst/>
          </a:prstGeom>
        </p:spPr>
        <p:txBody>
          <a:bodyPr anchor="t" rtlCol="false" tIns="0" lIns="0" bIns="0" rIns="0">
            <a:spAutoFit/>
          </a:bodyPr>
          <a:lstStyle/>
          <a:p>
            <a:pPr algn="r">
              <a:lnSpc>
                <a:spcPts val="3499"/>
              </a:lnSpc>
            </a:pPr>
            <a:r>
              <a:rPr lang="en-US" sz="2499">
                <a:solidFill>
                  <a:srgbClr val="1B3344"/>
                </a:solidFill>
                <a:latin typeface="Montnapha"/>
              </a:rPr>
              <a:t>Hal 8</a:t>
            </a:r>
          </a:p>
        </p:txBody>
      </p:sp>
      <p:sp>
        <p:nvSpPr>
          <p:cNvPr name="TextBox 19" id="19"/>
          <p:cNvSpPr txBox="true"/>
          <p:nvPr/>
        </p:nvSpPr>
        <p:spPr>
          <a:xfrm rot="0">
            <a:off x="4555876" y="515770"/>
            <a:ext cx="9390741" cy="1178621"/>
          </a:xfrm>
          <a:prstGeom prst="rect">
            <a:avLst/>
          </a:prstGeom>
        </p:spPr>
        <p:txBody>
          <a:bodyPr anchor="t" rtlCol="false" tIns="0" lIns="0" bIns="0" rIns="0">
            <a:spAutoFit/>
          </a:bodyPr>
          <a:lstStyle/>
          <a:p>
            <a:pPr algn="ctr">
              <a:lnSpc>
                <a:spcPts val="8401"/>
              </a:lnSpc>
            </a:pPr>
            <a:r>
              <a:rPr lang="en-US" sz="9883">
                <a:solidFill>
                  <a:srgbClr val="1B3344"/>
                </a:solidFill>
                <a:latin typeface="Montnapha Medium"/>
              </a:rPr>
              <a:t>ALUR ANIMASI</a:t>
            </a:r>
          </a:p>
        </p:txBody>
      </p:sp>
      <p:sp>
        <p:nvSpPr>
          <p:cNvPr name="TextBox 20" id="20"/>
          <p:cNvSpPr txBox="true"/>
          <p:nvPr/>
        </p:nvSpPr>
        <p:spPr>
          <a:xfrm rot="0">
            <a:off x="11519688" y="3166828"/>
            <a:ext cx="4259192" cy="679451"/>
          </a:xfrm>
          <a:prstGeom prst="rect">
            <a:avLst/>
          </a:prstGeom>
        </p:spPr>
        <p:txBody>
          <a:bodyPr anchor="t" rtlCol="false" tIns="0" lIns="0" bIns="0" rIns="0">
            <a:spAutoFit/>
          </a:bodyPr>
          <a:lstStyle/>
          <a:p>
            <a:pPr algn="ctr">
              <a:lnSpc>
                <a:spcPts val="5599"/>
              </a:lnSpc>
            </a:pPr>
            <a:r>
              <a:rPr lang="en-US" sz="3999">
                <a:solidFill>
                  <a:srgbClr val="F7F7F7"/>
                </a:solidFill>
                <a:latin typeface="Merriweather Sans Bold"/>
              </a:rPr>
              <a:t>Adegan 2</a:t>
            </a:r>
          </a:p>
        </p:txBody>
      </p:sp>
      <p:sp>
        <p:nvSpPr>
          <p:cNvPr name="TextBox 21" id="21"/>
          <p:cNvSpPr txBox="true"/>
          <p:nvPr/>
        </p:nvSpPr>
        <p:spPr>
          <a:xfrm rot="0">
            <a:off x="1028700" y="9537954"/>
            <a:ext cx="7739258" cy="431800"/>
          </a:xfrm>
          <a:prstGeom prst="rect">
            <a:avLst/>
          </a:prstGeom>
        </p:spPr>
        <p:txBody>
          <a:bodyPr anchor="t" rtlCol="false" tIns="0" lIns="0" bIns="0" rIns="0">
            <a:spAutoFit/>
          </a:bodyPr>
          <a:lstStyle/>
          <a:p>
            <a:pPr algn="l">
              <a:lnSpc>
                <a:spcPts val="3500"/>
              </a:lnSpc>
            </a:pPr>
            <a:r>
              <a:rPr lang="en-US" sz="2500">
                <a:solidFill>
                  <a:srgbClr val="1B3344"/>
                </a:solidFill>
                <a:latin typeface="Montnapha"/>
              </a:rPr>
              <a:t>Kelompok 2 - Multimedia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B5CBDB"/>
        </a:solidFill>
      </p:bgPr>
    </p:bg>
    <p:spTree>
      <p:nvGrpSpPr>
        <p:cNvPr id="1" name=""/>
        <p:cNvGrpSpPr/>
        <p:nvPr/>
      </p:nvGrpSpPr>
      <p:grpSpPr>
        <a:xfrm>
          <a:off x="0" y="0"/>
          <a:ext cx="0" cy="0"/>
          <a:chOff x="0" y="0"/>
          <a:chExt cx="0" cy="0"/>
        </a:xfrm>
      </p:grpSpPr>
      <p:grpSp>
        <p:nvGrpSpPr>
          <p:cNvPr name="Group 2" id="2"/>
          <p:cNvGrpSpPr/>
          <p:nvPr/>
        </p:nvGrpSpPr>
        <p:grpSpPr>
          <a:xfrm rot="0">
            <a:off x="-183991" y="9258300"/>
            <a:ext cx="18655982" cy="1832410"/>
            <a:chOff x="0" y="0"/>
            <a:chExt cx="4913510" cy="482610"/>
          </a:xfrm>
        </p:grpSpPr>
        <p:sp>
          <p:nvSpPr>
            <p:cNvPr name="Freeform 3" id="3"/>
            <p:cNvSpPr/>
            <p:nvPr/>
          </p:nvSpPr>
          <p:spPr>
            <a:xfrm flipH="false" flipV="false" rot="0">
              <a:off x="0" y="0"/>
              <a:ext cx="4913509" cy="482610"/>
            </a:xfrm>
            <a:custGeom>
              <a:avLst/>
              <a:gdLst/>
              <a:ahLst/>
              <a:cxnLst/>
              <a:rect r="r" b="b" t="t" l="l"/>
              <a:pathLst>
                <a:path h="482610" w="4913509">
                  <a:moveTo>
                    <a:pt x="41498" y="0"/>
                  </a:moveTo>
                  <a:lnTo>
                    <a:pt x="4872011" y="0"/>
                  </a:lnTo>
                  <a:cubicBezTo>
                    <a:pt x="4883017" y="0"/>
                    <a:pt x="4893572" y="4372"/>
                    <a:pt x="4901355" y="12155"/>
                  </a:cubicBezTo>
                  <a:cubicBezTo>
                    <a:pt x="4909137" y="19937"/>
                    <a:pt x="4913509" y="30492"/>
                    <a:pt x="4913509" y="41498"/>
                  </a:cubicBezTo>
                  <a:lnTo>
                    <a:pt x="4913509" y="441112"/>
                  </a:lnTo>
                  <a:cubicBezTo>
                    <a:pt x="4913509" y="452118"/>
                    <a:pt x="4909137" y="462673"/>
                    <a:pt x="4901355" y="470456"/>
                  </a:cubicBezTo>
                  <a:cubicBezTo>
                    <a:pt x="4893572" y="478238"/>
                    <a:pt x="4883017" y="482610"/>
                    <a:pt x="4872011" y="482610"/>
                  </a:cubicBezTo>
                  <a:lnTo>
                    <a:pt x="41498" y="482610"/>
                  </a:lnTo>
                  <a:cubicBezTo>
                    <a:pt x="30492" y="482610"/>
                    <a:pt x="19937" y="478238"/>
                    <a:pt x="12155" y="470456"/>
                  </a:cubicBezTo>
                  <a:cubicBezTo>
                    <a:pt x="4372" y="462673"/>
                    <a:pt x="0" y="452118"/>
                    <a:pt x="0" y="441112"/>
                  </a:cubicBezTo>
                  <a:lnTo>
                    <a:pt x="0" y="41498"/>
                  </a:lnTo>
                  <a:cubicBezTo>
                    <a:pt x="0" y="30492"/>
                    <a:pt x="4372" y="19937"/>
                    <a:pt x="12155" y="12155"/>
                  </a:cubicBezTo>
                  <a:cubicBezTo>
                    <a:pt x="19937" y="4372"/>
                    <a:pt x="30492" y="0"/>
                    <a:pt x="41498" y="0"/>
                  </a:cubicBezTo>
                  <a:close/>
                </a:path>
              </a:pathLst>
            </a:custGeom>
            <a:solidFill>
              <a:srgbClr val="E7F5FF"/>
            </a:solidFill>
            <a:ln w="38100" cap="rnd">
              <a:solidFill>
                <a:srgbClr val="1B3344"/>
              </a:solidFill>
              <a:prstDash val="solid"/>
              <a:round/>
            </a:ln>
          </p:spPr>
        </p:sp>
        <p:sp>
          <p:nvSpPr>
            <p:cNvPr name="TextBox 4" id="4"/>
            <p:cNvSpPr txBox="true"/>
            <p:nvPr/>
          </p:nvSpPr>
          <p:spPr>
            <a:xfrm>
              <a:off x="0" y="9525"/>
              <a:ext cx="4913510" cy="473085"/>
            </a:xfrm>
            <a:prstGeom prst="rect">
              <a:avLst/>
            </a:prstGeom>
          </p:spPr>
          <p:txBody>
            <a:bodyPr anchor="ctr" rtlCol="false" tIns="50800" lIns="50800" bIns="50800" rIns="50800"/>
            <a:lstStyle/>
            <a:p>
              <a:pPr algn="ctr">
                <a:lnSpc>
                  <a:spcPts val="2000"/>
                </a:lnSpc>
              </a:pPr>
            </a:p>
          </p:txBody>
        </p:sp>
      </p:grpSp>
      <p:sp>
        <p:nvSpPr>
          <p:cNvPr name="Freeform 5" id="5"/>
          <p:cNvSpPr/>
          <p:nvPr/>
        </p:nvSpPr>
        <p:spPr>
          <a:xfrm flipH="false" flipV="false" rot="0">
            <a:off x="-1047431" y="720204"/>
            <a:ext cx="3348176" cy="845414"/>
          </a:xfrm>
          <a:custGeom>
            <a:avLst/>
            <a:gdLst/>
            <a:ahLst/>
            <a:cxnLst/>
            <a:rect r="r" b="b" t="t" l="l"/>
            <a:pathLst>
              <a:path h="845414" w="3348176">
                <a:moveTo>
                  <a:pt x="0" y="0"/>
                </a:moveTo>
                <a:lnTo>
                  <a:pt x="3348176" y="0"/>
                </a:lnTo>
                <a:lnTo>
                  <a:pt x="3348176" y="845414"/>
                </a:lnTo>
                <a:lnTo>
                  <a:pt x="0" y="8454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4567695" y="-695026"/>
            <a:ext cx="9378922" cy="2972798"/>
            <a:chOff x="0" y="0"/>
            <a:chExt cx="2470169" cy="782959"/>
          </a:xfrm>
        </p:grpSpPr>
        <p:sp>
          <p:nvSpPr>
            <p:cNvPr name="Freeform 7" id="7"/>
            <p:cNvSpPr/>
            <p:nvPr/>
          </p:nvSpPr>
          <p:spPr>
            <a:xfrm flipH="false" flipV="false" rot="0">
              <a:off x="0" y="0"/>
              <a:ext cx="2470169" cy="782959"/>
            </a:xfrm>
            <a:custGeom>
              <a:avLst/>
              <a:gdLst/>
              <a:ahLst/>
              <a:cxnLst/>
              <a:rect r="r" b="b" t="t" l="l"/>
              <a:pathLst>
                <a:path h="782959" w="2470169">
                  <a:moveTo>
                    <a:pt x="48702" y="0"/>
                  </a:moveTo>
                  <a:lnTo>
                    <a:pt x="2421467" y="0"/>
                  </a:lnTo>
                  <a:cubicBezTo>
                    <a:pt x="2448364" y="0"/>
                    <a:pt x="2470169" y="21805"/>
                    <a:pt x="2470169" y="48702"/>
                  </a:cubicBezTo>
                  <a:lnTo>
                    <a:pt x="2470169" y="734257"/>
                  </a:lnTo>
                  <a:cubicBezTo>
                    <a:pt x="2470169" y="761154"/>
                    <a:pt x="2448364" y="782959"/>
                    <a:pt x="2421467" y="782959"/>
                  </a:cubicBezTo>
                  <a:lnTo>
                    <a:pt x="48702" y="782959"/>
                  </a:lnTo>
                  <a:cubicBezTo>
                    <a:pt x="21805" y="782959"/>
                    <a:pt x="0" y="761154"/>
                    <a:pt x="0" y="734257"/>
                  </a:cubicBezTo>
                  <a:lnTo>
                    <a:pt x="0" y="48702"/>
                  </a:lnTo>
                  <a:cubicBezTo>
                    <a:pt x="0" y="21805"/>
                    <a:pt x="21805" y="0"/>
                    <a:pt x="48702" y="0"/>
                  </a:cubicBezTo>
                  <a:close/>
                </a:path>
              </a:pathLst>
            </a:custGeom>
            <a:solidFill>
              <a:srgbClr val="E7F5FF"/>
            </a:solidFill>
            <a:ln w="38100" cap="rnd">
              <a:solidFill>
                <a:srgbClr val="1B3344"/>
              </a:solidFill>
              <a:prstDash val="solid"/>
              <a:round/>
            </a:ln>
          </p:spPr>
        </p:sp>
        <p:sp>
          <p:nvSpPr>
            <p:cNvPr name="TextBox 8" id="8"/>
            <p:cNvSpPr txBox="true"/>
            <p:nvPr/>
          </p:nvSpPr>
          <p:spPr>
            <a:xfrm>
              <a:off x="0" y="9525"/>
              <a:ext cx="2470169" cy="773434"/>
            </a:xfrm>
            <a:prstGeom prst="rect">
              <a:avLst/>
            </a:prstGeom>
          </p:spPr>
          <p:txBody>
            <a:bodyPr anchor="ctr" rtlCol="false" tIns="50800" lIns="50800" bIns="50800" rIns="50800"/>
            <a:lstStyle/>
            <a:p>
              <a:pPr algn="ctr">
                <a:lnSpc>
                  <a:spcPts val="2000"/>
                </a:lnSpc>
              </a:pPr>
            </a:p>
          </p:txBody>
        </p:sp>
      </p:grpSp>
      <p:sp>
        <p:nvSpPr>
          <p:cNvPr name="Freeform 9" id="9"/>
          <p:cNvSpPr/>
          <p:nvPr/>
        </p:nvSpPr>
        <p:spPr>
          <a:xfrm flipH="false" flipV="false" rot="0">
            <a:off x="16213567" y="720204"/>
            <a:ext cx="3348176" cy="845414"/>
          </a:xfrm>
          <a:custGeom>
            <a:avLst/>
            <a:gdLst/>
            <a:ahLst/>
            <a:cxnLst/>
            <a:rect r="r" b="b" t="t" l="l"/>
            <a:pathLst>
              <a:path h="845414" w="3348176">
                <a:moveTo>
                  <a:pt x="0" y="0"/>
                </a:moveTo>
                <a:lnTo>
                  <a:pt x="3348176" y="0"/>
                </a:lnTo>
                <a:lnTo>
                  <a:pt x="3348176" y="845414"/>
                </a:lnTo>
                <a:lnTo>
                  <a:pt x="0" y="8454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5680754" y="3046154"/>
            <a:ext cx="7152804" cy="4692812"/>
            <a:chOff x="0" y="0"/>
            <a:chExt cx="1883866" cy="1235967"/>
          </a:xfrm>
        </p:grpSpPr>
        <p:sp>
          <p:nvSpPr>
            <p:cNvPr name="Freeform 11" id="11"/>
            <p:cNvSpPr/>
            <p:nvPr/>
          </p:nvSpPr>
          <p:spPr>
            <a:xfrm flipH="false" flipV="false" rot="0">
              <a:off x="0" y="0"/>
              <a:ext cx="1883866" cy="1235967"/>
            </a:xfrm>
            <a:custGeom>
              <a:avLst/>
              <a:gdLst/>
              <a:ahLst/>
              <a:cxnLst/>
              <a:rect r="r" b="b" t="t" l="l"/>
              <a:pathLst>
                <a:path h="1235967" w="1883866">
                  <a:moveTo>
                    <a:pt x="63859" y="0"/>
                  </a:moveTo>
                  <a:lnTo>
                    <a:pt x="1820007" y="0"/>
                  </a:lnTo>
                  <a:cubicBezTo>
                    <a:pt x="1836943" y="0"/>
                    <a:pt x="1853186" y="6728"/>
                    <a:pt x="1865162" y="18704"/>
                  </a:cubicBezTo>
                  <a:cubicBezTo>
                    <a:pt x="1877138" y="30680"/>
                    <a:pt x="1883866" y="46923"/>
                    <a:pt x="1883866" y="63859"/>
                  </a:cubicBezTo>
                  <a:lnTo>
                    <a:pt x="1883866" y="1172108"/>
                  </a:lnTo>
                  <a:cubicBezTo>
                    <a:pt x="1883866" y="1189044"/>
                    <a:pt x="1877138" y="1205287"/>
                    <a:pt x="1865162" y="1217263"/>
                  </a:cubicBezTo>
                  <a:cubicBezTo>
                    <a:pt x="1853186" y="1229239"/>
                    <a:pt x="1836943" y="1235967"/>
                    <a:pt x="1820007" y="1235967"/>
                  </a:cubicBezTo>
                  <a:lnTo>
                    <a:pt x="63859" y="1235967"/>
                  </a:lnTo>
                  <a:cubicBezTo>
                    <a:pt x="46923" y="1235967"/>
                    <a:pt x="30680" y="1229239"/>
                    <a:pt x="18704" y="1217263"/>
                  </a:cubicBezTo>
                  <a:cubicBezTo>
                    <a:pt x="6728" y="1205287"/>
                    <a:pt x="0" y="1189044"/>
                    <a:pt x="0" y="1172108"/>
                  </a:cubicBezTo>
                  <a:lnTo>
                    <a:pt x="0" y="63859"/>
                  </a:lnTo>
                  <a:cubicBezTo>
                    <a:pt x="0" y="46923"/>
                    <a:pt x="6728" y="30680"/>
                    <a:pt x="18704" y="18704"/>
                  </a:cubicBezTo>
                  <a:cubicBezTo>
                    <a:pt x="30680" y="6728"/>
                    <a:pt x="46923" y="0"/>
                    <a:pt x="63859" y="0"/>
                  </a:cubicBezTo>
                  <a:close/>
                </a:path>
              </a:pathLst>
            </a:custGeom>
            <a:solidFill>
              <a:srgbClr val="B5CBDB"/>
            </a:solidFill>
            <a:ln w="38100" cap="rnd">
              <a:solidFill>
                <a:srgbClr val="1B3344"/>
              </a:solidFill>
              <a:prstDash val="solid"/>
              <a:round/>
            </a:ln>
          </p:spPr>
        </p:sp>
        <p:sp>
          <p:nvSpPr>
            <p:cNvPr name="TextBox 12" id="12"/>
            <p:cNvSpPr txBox="true"/>
            <p:nvPr/>
          </p:nvSpPr>
          <p:spPr>
            <a:xfrm>
              <a:off x="0" y="9525"/>
              <a:ext cx="1883866" cy="1226442"/>
            </a:xfrm>
            <a:prstGeom prst="rect">
              <a:avLst/>
            </a:prstGeom>
          </p:spPr>
          <p:txBody>
            <a:bodyPr anchor="ctr" rtlCol="false" tIns="50800" lIns="50800" bIns="50800" rIns="50800"/>
            <a:lstStyle/>
            <a:p>
              <a:pPr algn="ctr">
                <a:lnSpc>
                  <a:spcPts val="2000"/>
                </a:lnSpc>
              </a:pPr>
            </a:p>
          </p:txBody>
        </p:sp>
      </p:grpSp>
      <p:grpSp>
        <p:nvGrpSpPr>
          <p:cNvPr name="Group 13" id="13"/>
          <p:cNvGrpSpPr/>
          <p:nvPr/>
        </p:nvGrpSpPr>
        <p:grpSpPr>
          <a:xfrm rot="0">
            <a:off x="7161174" y="2277772"/>
            <a:ext cx="4191965" cy="1028813"/>
            <a:chOff x="0" y="0"/>
            <a:chExt cx="1104057" cy="270963"/>
          </a:xfrm>
        </p:grpSpPr>
        <p:sp>
          <p:nvSpPr>
            <p:cNvPr name="Freeform 14" id="14"/>
            <p:cNvSpPr/>
            <p:nvPr/>
          </p:nvSpPr>
          <p:spPr>
            <a:xfrm flipH="false" flipV="false" rot="0">
              <a:off x="0" y="0"/>
              <a:ext cx="1104057" cy="270963"/>
            </a:xfrm>
            <a:custGeom>
              <a:avLst/>
              <a:gdLst/>
              <a:ahLst/>
              <a:cxnLst/>
              <a:rect r="r" b="b" t="t" l="l"/>
              <a:pathLst>
                <a:path h="270963" w="1104057">
                  <a:moveTo>
                    <a:pt x="108964" y="0"/>
                  </a:moveTo>
                  <a:lnTo>
                    <a:pt x="995093" y="0"/>
                  </a:lnTo>
                  <a:cubicBezTo>
                    <a:pt x="1055272" y="0"/>
                    <a:pt x="1104057" y="48785"/>
                    <a:pt x="1104057" y="108964"/>
                  </a:cubicBezTo>
                  <a:lnTo>
                    <a:pt x="1104057" y="161999"/>
                  </a:lnTo>
                  <a:cubicBezTo>
                    <a:pt x="1104057" y="222178"/>
                    <a:pt x="1055272" y="270963"/>
                    <a:pt x="995093" y="270963"/>
                  </a:cubicBezTo>
                  <a:lnTo>
                    <a:pt x="108964" y="270963"/>
                  </a:lnTo>
                  <a:cubicBezTo>
                    <a:pt x="48785" y="270963"/>
                    <a:pt x="0" y="222178"/>
                    <a:pt x="0" y="161999"/>
                  </a:cubicBezTo>
                  <a:lnTo>
                    <a:pt x="0" y="108964"/>
                  </a:lnTo>
                  <a:cubicBezTo>
                    <a:pt x="0" y="48785"/>
                    <a:pt x="48785" y="0"/>
                    <a:pt x="108964" y="0"/>
                  </a:cubicBezTo>
                  <a:close/>
                </a:path>
              </a:pathLst>
            </a:custGeom>
            <a:solidFill>
              <a:srgbClr val="375F7B"/>
            </a:solidFill>
            <a:ln w="38100" cap="rnd">
              <a:solidFill>
                <a:srgbClr val="1B3344"/>
              </a:solidFill>
              <a:prstDash val="solid"/>
              <a:round/>
            </a:ln>
          </p:spPr>
        </p:sp>
        <p:sp>
          <p:nvSpPr>
            <p:cNvPr name="TextBox 15" id="15"/>
            <p:cNvSpPr txBox="true"/>
            <p:nvPr/>
          </p:nvSpPr>
          <p:spPr>
            <a:xfrm>
              <a:off x="0" y="9525"/>
              <a:ext cx="1104057" cy="261438"/>
            </a:xfrm>
            <a:prstGeom prst="rect">
              <a:avLst/>
            </a:prstGeom>
          </p:spPr>
          <p:txBody>
            <a:bodyPr anchor="ctr" rtlCol="false" tIns="50800" lIns="50800" bIns="50800" rIns="50800"/>
            <a:lstStyle/>
            <a:p>
              <a:pPr algn="ctr">
                <a:lnSpc>
                  <a:spcPts val="2000"/>
                </a:lnSpc>
              </a:pPr>
            </a:p>
          </p:txBody>
        </p:sp>
      </p:grpSp>
      <p:sp>
        <p:nvSpPr>
          <p:cNvPr name="Freeform 16" id="16"/>
          <p:cNvSpPr/>
          <p:nvPr/>
        </p:nvSpPr>
        <p:spPr>
          <a:xfrm flipH="false" flipV="false" rot="0">
            <a:off x="7161174" y="3402593"/>
            <a:ext cx="4409938" cy="4000665"/>
          </a:xfrm>
          <a:custGeom>
            <a:avLst/>
            <a:gdLst/>
            <a:ahLst/>
            <a:cxnLst/>
            <a:rect r="r" b="b" t="t" l="l"/>
            <a:pathLst>
              <a:path h="4000665" w="4409938">
                <a:moveTo>
                  <a:pt x="0" y="0"/>
                </a:moveTo>
                <a:lnTo>
                  <a:pt x="4409938" y="0"/>
                </a:lnTo>
                <a:lnTo>
                  <a:pt x="4409938" y="4000665"/>
                </a:lnTo>
                <a:lnTo>
                  <a:pt x="0" y="4000665"/>
                </a:lnTo>
                <a:lnTo>
                  <a:pt x="0" y="0"/>
                </a:lnTo>
                <a:close/>
              </a:path>
            </a:pathLst>
          </a:custGeom>
          <a:blipFill>
            <a:blip r:embed="rId4"/>
            <a:stretch>
              <a:fillRect l="0" t="-68538" r="0" b="-70293"/>
            </a:stretch>
          </a:blipFill>
        </p:spPr>
      </p:sp>
      <p:sp>
        <p:nvSpPr>
          <p:cNvPr name="TextBox 17" id="17"/>
          <p:cNvSpPr txBox="true"/>
          <p:nvPr/>
        </p:nvSpPr>
        <p:spPr>
          <a:xfrm rot="0">
            <a:off x="2432559" y="7946183"/>
            <a:ext cx="13867168" cy="1047750"/>
          </a:xfrm>
          <a:prstGeom prst="rect">
            <a:avLst/>
          </a:prstGeom>
        </p:spPr>
        <p:txBody>
          <a:bodyPr anchor="t" rtlCol="false" tIns="0" lIns="0" bIns="0" rIns="0">
            <a:spAutoFit/>
          </a:bodyPr>
          <a:lstStyle/>
          <a:p>
            <a:pPr algn="ctr">
              <a:lnSpc>
                <a:spcPts val="4200"/>
              </a:lnSpc>
            </a:pPr>
            <a:r>
              <a:rPr lang="en-US" sz="3000">
                <a:solidFill>
                  <a:srgbClr val="1B3344"/>
                </a:solidFill>
                <a:latin typeface="Merriweather Sans Bold"/>
              </a:rPr>
              <a:t>Kemudian domba-domba itu berjalan lagi menuju pagar kedua. Setelah melewati pagar kedua tersebut, bulu domba menjadi bersih.</a:t>
            </a:r>
          </a:p>
        </p:txBody>
      </p:sp>
      <p:sp>
        <p:nvSpPr>
          <p:cNvPr name="TextBox 18" id="18"/>
          <p:cNvSpPr txBox="true"/>
          <p:nvPr/>
        </p:nvSpPr>
        <p:spPr>
          <a:xfrm rot="0">
            <a:off x="15247192" y="9557004"/>
            <a:ext cx="2021633" cy="412750"/>
          </a:xfrm>
          <a:prstGeom prst="rect">
            <a:avLst/>
          </a:prstGeom>
        </p:spPr>
        <p:txBody>
          <a:bodyPr anchor="t" rtlCol="false" tIns="0" lIns="0" bIns="0" rIns="0">
            <a:spAutoFit/>
          </a:bodyPr>
          <a:lstStyle/>
          <a:p>
            <a:pPr algn="r">
              <a:lnSpc>
                <a:spcPts val="3499"/>
              </a:lnSpc>
            </a:pPr>
            <a:r>
              <a:rPr lang="en-US" sz="2499">
                <a:solidFill>
                  <a:srgbClr val="1B3344"/>
                </a:solidFill>
                <a:latin typeface="Montnapha"/>
              </a:rPr>
              <a:t>Hal 9</a:t>
            </a:r>
          </a:p>
        </p:txBody>
      </p:sp>
      <p:sp>
        <p:nvSpPr>
          <p:cNvPr name="TextBox 19" id="19"/>
          <p:cNvSpPr txBox="true"/>
          <p:nvPr/>
        </p:nvSpPr>
        <p:spPr>
          <a:xfrm rot="0">
            <a:off x="4555876" y="515770"/>
            <a:ext cx="9390741" cy="1178621"/>
          </a:xfrm>
          <a:prstGeom prst="rect">
            <a:avLst/>
          </a:prstGeom>
        </p:spPr>
        <p:txBody>
          <a:bodyPr anchor="t" rtlCol="false" tIns="0" lIns="0" bIns="0" rIns="0">
            <a:spAutoFit/>
          </a:bodyPr>
          <a:lstStyle/>
          <a:p>
            <a:pPr algn="ctr">
              <a:lnSpc>
                <a:spcPts val="8401"/>
              </a:lnSpc>
            </a:pPr>
            <a:r>
              <a:rPr lang="en-US" sz="9883">
                <a:solidFill>
                  <a:srgbClr val="1B3344"/>
                </a:solidFill>
                <a:latin typeface="Montnapha Medium"/>
              </a:rPr>
              <a:t>ALUR ANIMASI</a:t>
            </a:r>
          </a:p>
        </p:txBody>
      </p:sp>
      <p:sp>
        <p:nvSpPr>
          <p:cNvPr name="TextBox 20" id="20"/>
          <p:cNvSpPr txBox="true"/>
          <p:nvPr/>
        </p:nvSpPr>
        <p:spPr>
          <a:xfrm rot="0">
            <a:off x="7161174" y="2414353"/>
            <a:ext cx="4259192" cy="679451"/>
          </a:xfrm>
          <a:prstGeom prst="rect">
            <a:avLst/>
          </a:prstGeom>
        </p:spPr>
        <p:txBody>
          <a:bodyPr anchor="t" rtlCol="false" tIns="0" lIns="0" bIns="0" rIns="0">
            <a:spAutoFit/>
          </a:bodyPr>
          <a:lstStyle/>
          <a:p>
            <a:pPr algn="ctr">
              <a:lnSpc>
                <a:spcPts val="5599"/>
              </a:lnSpc>
            </a:pPr>
            <a:r>
              <a:rPr lang="en-US" sz="3999">
                <a:solidFill>
                  <a:srgbClr val="F7F7F7"/>
                </a:solidFill>
                <a:latin typeface="Merriweather Sans Bold"/>
              </a:rPr>
              <a:t>Adegan 3</a:t>
            </a:r>
          </a:p>
        </p:txBody>
      </p:sp>
      <p:sp>
        <p:nvSpPr>
          <p:cNvPr name="TextBox 21" id="21"/>
          <p:cNvSpPr txBox="true"/>
          <p:nvPr/>
        </p:nvSpPr>
        <p:spPr>
          <a:xfrm rot="0">
            <a:off x="1028700" y="9537954"/>
            <a:ext cx="7739258" cy="431800"/>
          </a:xfrm>
          <a:prstGeom prst="rect">
            <a:avLst/>
          </a:prstGeom>
        </p:spPr>
        <p:txBody>
          <a:bodyPr anchor="t" rtlCol="false" tIns="0" lIns="0" bIns="0" rIns="0">
            <a:spAutoFit/>
          </a:bodyPr>
          <a:lstStyle/>
          <a:p>
            <a:pPr algn="l">
              <a:lnSpc>
                <a:spcPts val="3500"/>
              </a:lnSpc>
            </a:pPr>
            <a:r>
              <a:rPr lang="en-US" sz="2500">
                <a:solidFill>
                  <a:srgbClr val="1B3344"/>
                </a:solidFill>
                <a:latin typeface="Montnapha"/>
              </a:rPr>
              <a:t>Kelompok 2 - Multimedia</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7F5FF"/>
        </a:solidFill>
      </p:bgPr>
    </p:bg>
    <p:spTree>
      <p:nvGrpSpPr>
        <p:cNvPr id="1" name=""/>
        <p:cNvGrpSpPr/>
        <p:nvPr/>
      </p:nvGrpSpPr>
      <p:grpSpPr>
        <a:xfrm>
          <a:off x="0" y="0"/>
          <a:ext cx="0" cy="0"/>
          <a:chOff x="0" y="0"/>
          <a:chExt cx="0" cy="0"/>
        </a:xfrm>
      </p:grpSpPr>
      <p:grpSp>
        <p:nvGrpSpPr>
          <p:cNvPr name="Group 2" id="2"/>
          <p:cNvGrpSpPr/>
          <p:nvPr/>
        </p:nvGrpSpPr>
        <p:grpSpPr>
          <a:xfrm rot="0">
            <a:off x="-183991" y="9258300"/>
            <a:ext cx="18655982" cy="1832410"/>
            <a:chOff x="0" y="0"/>
            <a:chExt cx="4913510" cy="482610"/>
          </a:xfrm>
        </p:grpSpPr>
        <p:sp>
          <p:nvSpPr>
            <p:cNvPr name="Freeform 3" id="3"/>
            <p:cNvSpPr/>
            <p:nvPr/>
          </p:nvSpPr>
          <p:spPr>
            <a:xfrm flipH="false" flipV="false" rot="0">
              <a:off x="0" y="0"/>
              <a:ext cx="4913509" cy="482610"/>
            </a:xfrm>
            <a:custGeom>
              <a:avLst/>
              <a:gdLst/>
              <a:ahLst/>
              <a:cxnLst/>
              <a:rect r="r" b="b" t="t" l="l"/>
              <a:pathLst>
                <a:path h="482610" w="4913509">
                  <a:moveTo>
                    <a:pt x="41498" y="0"/>
                  </a:moveTo>
                  <a:lnTo>
                    <a:pt x="4872011" y="0"/>
                  </a:lnTo>
                  <a:cubicBezTo>
                    <a:pt x="4883017" y="0"/>
                    <a:pt x="4893572" y="4372"/>
                    <a:pt x="4901355" y="12155"/>
                  </a:cubicBezTo>
                  <a:cubicBezTo>
                    <a:pt x="4909137" y="19937"/>
                    <a:pt x="4913509" y="30492"/>
                    <a:pt x="4913509" y="41498"/>
                  </a:cubicBezTo>
                  <a:lnTo>
                    <a:pt x="4913509" y="441112"/>
                  </a:lnTo>
                  <a:cubicBezTo>
                    <a:pt x="4913509" y="452118"/>
                    <a:pt x="4909137" y="462673"/>
                    <a:pt x="4901355" y="470456"/>
                  </a:cubicBezTo>
                  <a:cubicBezTo>
                    <a:pt x="4893572" y="478238"/>
                    <a:pt x="4883017" y="482610"/>
                    <a:pt x="4872011" y="482610"/>
                  </a:cubicBezTo>
                  <a:lnTo>
                    <a:pt x="41498" y="482610"/>
                  </a:lnTo>
                  <a:cubicBezTo>
                    <a:pt x="30492" y="482610"/>
                    <a:pt x="19937" y="478238"/>
                    <a:pt x="12155" y="470456"/>
                  </a:cubicBezTo>
                  <a:cubicBezTo>
                    <a:pt x="4372" y="462673"/>
                    <a:pt x="0" y="452118"/>
                    <a:pt x="0" y="441112"/>
                  </a:cubicBezTo>
                  <a:lnTo>
                    <a:pt x="0" y="41498"/>
                  </a:lnTo>
                  <a:cubicBezTo>
                    <a:pt x="0" y="30492"/>
                    <a:pt x="4372" y="19937"/>
                    <a:pt x="12155" y="12155"/>
                  </a:cubicBezTo>
                  <a:cubicBezTo>
                    <a:pt x="19937" y="4372"/>
                    <a:pt x="30492" y="0"/>
                    <a:pt x="41498" y="0"/>
                  </a:cubicBezTo>
                  <a:close/>
                </a:path>
              </a:pathLst>
            </a:custGeom>
            <a:solidFill>
              <a:srgbClr val="B5CBDB"/>
            </a:solidFill>
            <a:ln w="38100" cap="rnd">
              <a:solidFill>
                <a:srgbClr val="1B3344"/>
              </a:solidFill>
              <a:prstDash val="solid"/>
              <a:round/>
            </a:ln>
          </p:spPr>
        </p:sp>
        <p:sp>
          <p:nvSpPr>
            <p:cNvPr name="TextBox 4" id="4"/>
            <p:cNvSpPr txBox="true"/>
            <p:nvPr/>
          </p:nvSpPr>
          <p:spPr>
            <a:xfrm>
              <a:off x="0" y="9525"/>
              <a:ext cx="4913510" cy="473085"/>
            </a:xfrm>
            <a:prstGeom prst="rect">
              <a:avLst/>
            </a:prstGeom>
          </p:spPr>
          <p:txBody>
            <a:bodyPr anchor="ctr" rtlCol="false" tIns="50800" lIns="50800" bIns="50800" rIns="50800"/>
            <a:lstStyle/>
            <a:p>
              <a:pPr algn="ctr">
                <a:lnSpc>
                  <a:spcPts val="2000"/>
                </a:lnSpc>
              </a:pPr>
            </a:p>
          </p:txBody>
        </p:sp>
      </p:grpSp>
      <p:sp>
        <p:nvSpPr>
          <p:cNvPr name="Freeform 5" id="5"/>
          <p:cNvSpPr/>
          <p:nvPr/>
        </p:nvSpPr>
        <p:spPr>
          <a:xfrm flipH="false" flipV="false" rot="0">
            <a:off x="-1047431" y="720204"/>
            <a:ext cx="3348176" cy="845414"/>
          </a:xfrm>
          <a:custGeom>
            <a:avLst/>
            <a:gdLst/>
            <a:ahLst/>
            <a:cxnLst/>
            <a:rect r="r" b="b" t="t" l="l"/>
            <a:pathLst>
              <a:path h="845414" w="3348176">
                <a:moveTo>
                  <a:pt x="0" y="0"/>
                </a:moveTo>
                <a:lnTo>
                  <a:pt x="3348176" y="0"/>
                </a:lnTo>
                <a:lnTo>
                  <a:pt x="3348176" y="845414"/>
                </a:lnTo>
                <a:lnTo>
                  <a:pt x="0" y="8454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3200350" y="-766195"/>
            <a:ext cx="11887301" cy="2972798"/>
            <a:chOff x="0" y="0"/>
            <a:chExt cx="3130812" cy="782959"/>
          </a:xfrm>
        </p:grpSpPr>
        <p:sp>
          <p:nvSpPr>
            <p:cNvPr name="Freeform 7" id="7"/>
            <p:cNvSpPr/>
            <p:nvPr/>
          </p:nvSpPr>
          <p:spPr>
            <a:xfrm flipH="false" flipV="false" rot="0">
              <a:off x="0" y="0"/>
              <a:ext cx="3130812" cy="782959"/>
            </a:xfrm>
            <a:custGeom>
              <a:avLst/>
              <a:gdLst/>
              <a:ahLst/>
              <a:cxnLst/>
              <a:rect r="r" b="b" t="t" l="l"/>
              <a:pathLst>
                <a:path h="782959" w="3130812">
                  <a:moveTo>
                    <a:pt x="38425" y="0"/>
                  </a:moveTo>
                  <a:lnTo>
                    <a:pt x="3092386" y="0"/>
                  </a:lnTo>
                  <a:cubicBezTo>
                    <a:pt x="3113608" y="0"/>
                    <a:pt x="3130812" y="17204"/>
                    <a:pt x="3130812" y="38425"/>
                  </a:cubicBezTo>
                  <a:lnTo>
                    <a:pt x="3130812" y="744534"/>
                  </a:lnTo>
                  <a:cubicBezTo>
                    <a:pt x="3130812" y="765756"/>
                    <a:pt x="3113608" y="782959"/>
                    <a:pt x="3092386" y="782959"/>
                  </a:cubicBezTo>
                  <a:lnTo>
                    <a:pt x="38425" y="782959"/>
                  </a:lnTo>
                  <a:cubicBezTo>
                    <a:pt x="17204" y="782959"/>
                    <a:pt x="0" y="765756"/>
                    <a:pt x="0" y="744534"/>
                  </a:cubicBezTo>
                  <a:lnTo>
                    <a:pt x="0" y="38425"/>
                  </a:lnTo>
                  <a:cubicBezTo>
                    <a:pt x="0" y="17204"/>
                    <a:pt x="17204" y="0"/>
                    <a:pt x="38425" y="0"/>
                  </a:cubicBezTo>
                  <a:close/>
                </a:path>
              </a:pathLst>
            </a:custGeom>
            <a:solidFill>
              <a:srgbClr val="B5CBDB"/>
            </a:solidFill>
            <a:ln w="38100" cap="rnd">
              <a:solidFill>
                <a:srgbClr val="1B3344"/>
              </a:solidFill>
              <a:prstDash val="solid"/>
              <a:round/>
            </a:ln>
          </p:spPr>
        </p:sp>
        <p:sp>
          <p:nvSpPr>
            <p:cNvPr name="TextBox 8" id="8"/>
            <p:cNvSpPr txBox="true"/>
            <p:nvPr/>
          </p:nvSpPr>
          <p:spPr>
            <a:xfrm>
              <a:off x="0" y="9525"/>
              <a:ext cx="3130812" cy="773434"/>
            </a:xfrm>
            <a:prstGeom prst="rect">
              <a:avLst/>
            </a:prstGeom>
          </p:spPr>
          <p:txBody>
            <a:bodyPr anchor="ctr" rtlCol="false" tIns="50800" lIns="50800" bIns="50800" rIns="50800"/>
            <a:lstStyle/>
            <a:p>
              <a:pPr algn="ctr">
                <a:lnSpc>
                  <a:spcPts val="2000"/>
                </a:lnSpc>
              </a:pPr>
            </a:p>
          </p:txBody>
        </p:sp>
      </p:grpSp>
      <p:sp>
        <p:nvSpPr>
          <p:cNvPr name="Freeform 9" id="9"/>
          <p:cNvSpPr/>
          <p:nvPr/>
        </p:nvSpPr>
        <p:spPr>
          <a:xfrm flipH="false" flipV="false" rot="0">
            <a:off x="16213567" y="720204"/>
            <a:ext cx="3348176" cy="845414"/>
          </a:xfrm>
          <a:custGeom>
            <a:avLst/>
            <a:gdLst/>
            <a:ahLst/>
            <a:cxnLst/>
            <a:rect r="r" b="b" t="t" l="l"/>
            <a:pathLst>
              <a:path h="845414" w="3348176">
                <a:moveTo>
                  <a:pt x="0" y="0"/>
                </a:moveTo>
                <a:lnTo>
                  <a:pt x="3348176" y="0"/>
                </a:lnTo>
                <a:lnTo>
                  <a:pt x="3348176" y="845414"/>
                </a:lnTo>
                <a:lnTo>
                  <a:pt x="0" y="8454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5400000">
            <a:off x="5604801" y="1321803"/>
            <a:ext cx="7078399" cy="8847998"/>
          </a:xfrm>
          <a:custGeom>
            <a:avLst/>
            <a:gdLst/>
            <a:ahLst/>
            <a:cxnLst/>
            <a:rect r="r" b="b" t="t" l="l"/>
            <a:pathLst>
              <a:path h="8847998" w="7078399">
                <a:moveTo>
                  <a:pt x="0" y="0"/>
                </a:moveTo>
                <a:lnTo>
                  <a:pt x="7078398" y="0"/>
                </a:lnTo>
                <a:lnTo>
                  <a:pt x="7078398" y="8847998"/>
                </a:lnTo>
                <a:lnTo>
                  <a:pt x="0" y="88479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11" id="11">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0" t="1130" r="0" b="1130"/>
          <a:stretch>
            <a:fillRect/>
          </a:stretch>
        </p:blipFill>
        <p:spPr>
          <a:xfrm flipH="false" flipV="false" rot="0">
            <a:off x="5828418" y="2641796"/>
            <a:ext cx="6784607" cy="6181311"/>
          </a:xfrm>
          <a:prstGeom prst="rect">
            <a:avLst/>
          </a:prstGeom>
        </p:spPr>
      </p:pic>
      <p:sp>
        <p:nvSpPr>
          <p:cNvPr name="Freeform 12" id="12"/>
          <p:cNvSpPr/>
          <p:nvPr/>
        </p:nvSpPr>
        <p:spPr>
          <a:xfrm flipH="false" flipV="false" rot="-1395652">
            <a:off x="3703799" y="3260794"/>
            <a:ext cx="2032403" cy="1899373"/>
          </a:xfrm>
          <a:custGeom>
            <a:avLst/>
            <a:gdLst/>
            <a:ahLst/>
            <a:cxnLst/>
            <a:rect r="r" b="b" t="t" l="l"/>
            <a:pathLst>
              <a:path h="1899373" w="2032403">
                <a:moveTo>
                  <a:pt x="0" y="0"/>
                </a:moveTo>
                <a:lnTo>
                  <a:pt x="2032404" y="0"/>
                </a:lnTo>
                <a:lnTo>
                  <a:pt x="2032404" y="1899373"/>
                </a:lnTo>
                <a:lnTo>
                  <a:pt x="0" y="189937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2505023" y="831102"/>
            <a:ext cx="13277954" cy="1187872"/>
          </a:xfrm>
          <a:prstGeom prst="rect">
            <a:avLst/>
          </a:prstGeom>
        </p:spPr>
        <p:txBody>
          <a:bodyPr anchor="t" rtlCol="false" tIns="0" lIns="0" bIns="0" rIns="0">
            <a:spAutoFit/>
          </a:bodyPr>
          <a:lstStyle/>
          <a:p>
            <a:pPr algn="ctr">
              <a:lnSpc>
                <a:spcPts val="8508"/>
              </a:lnSpc>
            </a:pPr>
            <a:r>
              <a:rPr lang="en-US" sz="10009">
                <a:solidFill>
                  <a:srgbClr val="1B3344"/>
                </a:solidFill>
                <a:latin typeface="Montnapha Medium"/>
              </a:rPr>
              <a:t>HASIL AKHIR</a:t>
            </a:r>
          </a:p>
        </p:txBody>
      </p:sp>
      <p:sp>
        <p:nvSpPr>
          <p:cNvPr name="TextBox 14" id="14"/>
          <p:cNvSpPr txBox="true"/>
          <p:nvPr/>
        </p:nvSpPr>
        <p:spPr>
          <a:xfrm rot="0">
            <a:off x="15237667" y="9557004"/>
            <a:ext cx="2021633" cy="412750"/>
          </a:xfrm>
          <a:prstGeom prst="rect">
            <a:avLst/>
          </a:prstGeom>
        </p:spPr>
        <p:txBody>
          <a:bodyPr anchor="t" rtlCol="false" tIns="0" lIns="0" bIns="0" rIns="0">
            <a:spAutoFit/>
          </a:bodyPr>
          <a:lstStyle/>
          <a:p>
            <a:pPr algn="r">
              <a:lnSpc>
                <a:spcPts val="3499"/>
              </a:lnSpc>
            </a:pPr>
            <a:r>
              <a:rPr lang="en-US" sz="2499">
                <a:solidFill>
                  <a:srgbClr val="1B3344"/>
                </a:solidFill>
                <a:latin typeface="Montnapha"/>
              </a:rPr>
              <a:t>Hal 10</a:t>
            </a:r>
          </a:p>
        </p:txBody>
      </p:sp>
      <p:sp>
        <p:nvSpPr>
          <p:cNvPr name="TextBox 15" id="15"/>
          <p:cNvSpPr txBox="true"/>
          <p:nvPr/>
        </p:nvSpPr>
        <p:spPr>
          <a:xfrm rot="0">
            <a:off x="1028700" y="9537954"/>
            <a:ext cx="7739258" cy="431800"/>
          </a:xfrm>
          <a:prstGeom prst="rect">
            <a:avLst/>
          </a:prstGeom>
        </p:spPr>
        <p:txBody>
          <a:bodyPr anchor="t" rtlCol="false" tIns="0" lIns="0" bIns="0" rIns="0">
            <a:spAutoFit/>
          </a:bodyPr>
          <a:lstStyle/>
          <a:p>
            <a:pPr algn="l">
              <a:lnSpc>
                <a:spcPts val="3500"/>
              </a:lnSpc>
            </a:pPr>
            <a:r>
              <a:rPr lang="en-US" sz="2500">
                <a:solidFill>
                  <a:srgbClr val="1B3344"/>
                </a:solidFill>
                <a:latin typeface="Montnapha"/>
              </a:rPr>
              <a:t>Kelompok 2 - Multimedia</a:t>
            </a:r>
          </a:p>
        </p:txBody>
      </p:sp>
      <p:sp>
        <p:nvSpPr>
          <p:cNvPr name="Freeform 16" id="16"/>
          <p:cNvSpPr/>
          <p:nvPr/>
        </p:nvSpPr>
        <p:spPr>
          <a:xfrm flipH="false" flipV="false" rot="-1395652">
            <a:off x="3703799" y="5467622"/>
            <a:ext cx="2032403" cy="1899373"/>
          </a:xfrm>
          <a:custGeom>
            <a:avLst/>
            <a:gdLst/>
            <a:ahLst/>
            <a:cxnLst/>
            <a:rect r="r" b="b" t="t" l="l"/>
            <a:pathLst>
              <a:path h="1899373" w="2032403">
                <a:moveTo>
                  <a:pt x="0" y="0"/>
                </a:moveTo>
                <a:lnTo>
                  <a:pt x="2032404" y="0"/>
                </a:lnTo>
                <a:lnTo>
                  <a:pt x="2032404" y="1899374"/>
                </a:lnTo>
                <a:lnTo>
                  <a:pt x="0" y="189937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timing>
    <p:tnLst>
      <p:par>
        <p:cTn dur="indefinite" restart="never" nodeType="tmRoot">
          <p:childTnLst>
            <p:video>
              <p:cMediaNode vol="100000">
                <p:cTn fill="hold" display="false">
                  <p:stCondLst>
                    <p:cond delay="indefinite"/>
                  </p:stCondLst>
                </p:cTn>
                <p:tgtEl>
                  <p:spTgt spid="11"/>
                </p:tgtEl>
              </p:cMediaNode>
            </p:video>
          </p:childTnLst>
        </p:cTn>
      </p:par>
    </p:tnLst>
  </p:timing>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7F5FF"/>
        </a:solidFill>
      </p:bgPr>
    </p:bg>
    <p:spTree>
      <p:nvGrpSpPr>
        <p:cNvPr id="1" name=""/>
        <p:cNvGrpSpPr/>
        <p:nvPr/>
      </p:nvGrpSpPr>
      <p:grpSpPr>
        <a:xfrm>
          <a:off x="0" y="0"/>
          <a:ext cx="0" cy="0"/>
          <a:chOff x="0" y="0"/>
          <a:chExt cx="0" cy="0"/>
        </a:xfrm>
      </p:grpSpPr>
      <p:grpSp>
        <p:nvGrpSpPr>
          <p:cNvPr name="Group 2" id="2"/>
          <p:cNvGrpSpPr/>
          <p:nvPr/>
        </p:nvGrpSpPr>
        <p:grpSpPr>
          <a:xfrm rot="0">
            <a:off x="-183991" y="9258300"/>
            <a:ext cx="18655982" cy="1832410"/>
            <a:chOff x="0" y="0"/>
            <a:chExt cx="4913510" cy="482610"/>
          </a:xfrm>
        </p:grpSpPr>
        <p:sp>
          <p:nvSpPr>
            <p:cNvPr name="Freeform 3" id="3"/>
            <p:cNvSpPr/>
            <p:nvPr/>
          </p:nvSpPr>
          <p:spPr>
            <a:xfrm flipH="false" flipV="false" rot="0">
              <a:off x="0" y="0"/>
              <a:ext cx="4913509" cy="482610"/>
            </a:xfrm>
            <a:custGeom>
              <a:avLst/>
              <a:gdLst/>
              <a:ahLst/>
              <a:cxnLst/>
              <a:rect r="r" b="b" t="t" l="l"/>
              <a:pathLst>
                <a:path h="482610" w="4913509">
                  <a:moveTo>
                    <a:pt x="41498" y="0"/>
                  </a:moveTo>
                  <a:lnTo>
                    <a:pt x="4872011" y="0"/>
                  </a:lnTo>
                  <a:cubicBezTo>
                    <a:pt x="4883017" y="0"/>
                    <a:pt x="4893572" y="4372"/>
                    <a:pt x="4901355" y="12155"/>
                  </a:cubicBezTo>
                  <a:cubicBezTo>
                    <a:pt x="4909137" y="19937"/>
                    <a:pt x="4913509" y="30492"/>
                    <a:pt x="4913509" y="41498"/>
                  </a:cubicBezTo>
                  <a:lnTo>
                    <a:pt x="4913509" y="441112"/>
                  </a:lnTo>
                  <a:cubicBezTo>
                    <a:pt x="4913509" y="452118"/>
                    <a:pt x="4909137" y="462673"/>
                    <a:pt x="4901355" y="470456"/>
                  </a:cubicBezTo>
                  <a:cubicBezTo>
                    <a:pt x="4893572" y="478238"/>
                    <a:pt x="4883017" y="482610"/>
                    <a:pt x="4872011" y="482610"/>
                  </a:cubicBezTo>
                  <a:lnTo>
                    <a:pt x="41498" y="482610"/>
                  </a:lnTo>
                  <a:cubicBezTo>
                    <a:pt x="30492" y="482610"/>
                    <a:pt x="19937" y="478238"/>
                    <a:pt x="12155" y="470456"/>
                  </a:cubicBezTo>
                  <a:cubicBezTo>
                    <a:pt x="4372" y="462673"/>
                    <a:pt x="0" y="452118"/>
                    <a:pt x="0" y="441112"/>
                  </a:cubicBezTo>
                  <a:lnTo>
                    <a:pt x="0" y="41498"/>
                  </a:lnTo>
                  <a:cubicBezTo>
                    <a:pt x="0" y="30492"/>
                    <a:pt x="4372" y="19937"/>
                    <a:pt x="12155" y="12155"/>
                  </a:cubicBezTo>
                  <a:cubicBezTo>
                    <a:pt x="19937" y="4372"/>
                    <a:pt x="30492" y="0"/>
                    <a:pt x="41498" y="0"/>
                  </a:cubicBezTo>
                  <a:close/>
                </a:path>
              </a:pathLst>
            </a:custGeom>
            <a:solidFill>
              <a:srgbClr val="B5CBDB"/>
            </a:solidFill>
            <a:ln w="38100" cap="rnd">
              <a:solidFill>
                <a:srgbClr val="1B3344"/>
              </a:solidFill>
              <a:prstDash val="solid"/>
              <a:round/>
            </a:ln>
          </p:spPr>
        </p:sp>
        <p:sp>
          <p:nvSpPr>
            <p:cNvPr name="TextBox 4" id="4"/>
            <p:cNvSpPr txBox="true"/>
            <p:nvPr/>
          </p:nvSpPr>
          <p:spPr>
            <a:xfrm>
              <a:off x="0" y="9525"/>
              <a:ext cx="4913510" cy="473085"/>
            </a:xfrm>
            <a:prstGeom prst="rect">
              <a:avLst/>
            </a:prstGeom>
          </p:spPr>
          <p:txBody>
            <a:bodyPr anchor="ctr" rtlCol="false" tIns="50800" lIns="50800" bIns="50800" rIns="50800"/>
            <a:lstStyle/>
            <a:p>
              <a:pPr algn="ctr">
                <a:lnSpc>
                  <a:spcPts val="2000"/>
                </a:lnSpc>
              </a:pPr>
            </a:p>
          </p:txBody>
        </p:sp>
      </p:grpSp>
      <p:sp>
        <p:nvSpPr>
          <p:cNvPr name="Freeform 5" id="5"/>
          <p:cNvSpPr/>
          <p:nvPr/>
        </p:nvSpPr>
        <p:spPr>
          <a:xfrm flipH="false" flipV="false" rot="9710221">
            <a:off x="15211425" y="-20574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47431" y="720204"/>
            <a:ext cx="3348176" cy="845414"/>
          </a:xfrm>
          <a:custGeom>
            <a:avLst/>
            <a:gdLst/>
            <a:ahLst/>
            <a:cxnLst/>
            <a:rect r="r" b="b" t="t" l="l"/>
            <a:pathLst>
              <a:path h="845414" w="3348176">
                <a:moveTo>
                  <a:pt x="0" y="0"/>
                </a:moveTo>
                <a:lnTo>
                  <a:pt x="3348176" y="0"/>
                </a:lnTo>
                <a:lnTo>
                  <a:pt x="3348176" y="845414"/>
                </a:lnTo>
                <a:lnTo>
                  <a:pt x="0" y="8454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3927203" y="-766195"/>
            <a:ext cx="10433594" cy="2972798"/>
            <a:chOff x="0" y="0"/>
            <a:chExt cx="2747943" cy="782959"/>
          </a:xfrm>
        </p:grpSpPr>
        <p:sp>
          <p:nvSpPr>
            <p:cNvPr name="Freeform 8" id="8"/>
            <p:cNvSpPr/>
            <p:nvPr/>
          </p:nvSpPr>
          <p:spPr>
            <a:xfrm flipH="false" flipV="false" rot="0">
              <a:off x="0" y="0"/>
              <a:ext cx="2747943" cy="782959"/>
            </a:xfrm>
            <a:custGeom>
              <a:avLst/>
              <a:gdLst/>
              <a:ahLst/>
              <a:cxnLst/>
              <a:rect r="r" b="b" t="t" l="l"/>
              <a:pathLst>
                <a:path h="782959" w="2747943">
                  <a:moveTo>
                    <a:pt x="43779" y="0"/>
                  </a:moveTo>
                  <a:lnTo>
                    <a:pt x="2704163" y="0"/>
                  </a:lnTo>
                  <a:cubicBezTo>
                    <a:pt x="2728342" y="0"/>
                    <a:pt x="2747943" y="19601"/>
                    <a:pt x="2747943" y="43779"/>
                  </a:cubicBezTo>
                  <a:lnTo>
                    <a:pt x="2747943" y="739180"/>
                  </a:lnTo>
                  <a:cubicBezTo>
                    <a:pt x="2747943" y="763359"/>
                    <a:pt x="2728342" y="782959"/>
                    <a:pt x="2704163" y="782959"/>
                  </a:cubicBezTo>
                  <a:lnTo>
                    <a:pt x="43779" y="782959"/>
                  </a:lnTo>
                  <a:cubicBezTo>
                    <a:pt x="19601" y="782959"/>
                    <a:pt x="0" y="763359"/>
                    <a:pt x="0" y="739180"/>
                  </a:cubicBezTo>
                  <a:lnTo>
                    <a:pt x="0" y="43779"/>
                  </a:lnTo>
                  <a:cubicBezTo>
                    <a:pt x="0" y="19601"/>
                    <a:pt x="19601" y="0"/>
                    <a:pt x="43779" y="0"/>
                  </a:cubicBezTo>
                  <a:close/>
                </a:path>
              </a:pathLst>
            </a:custGeom>
            <a:solidFill>
              <a:srgbClr val="E7F5FF"/>
            </a:solidFill>
            <a:ln w="38100" cap="rnd">
              <a:solidFill>
                <a:srgbClr val="1B3344"/>
              </a:solidFill>
              <a:prstDash val="solid"/>
              <a:round/>
            </a:ln>
          </p:spPr>
        </p:sp>
        <p:sp>
          <p:nvSpPr>
            <p:cNvPr name="TextBox 9" id="9"/>
            <p:cNvSpPr txBox="true"/>
            <p:nvPr/>
          </p:nvSpPr>
          <p:spPr>
            <a:xfrm>
              <a:off x="0" y="9525"/>
              <a:ext cx="2747943" cy="773434"/>
            </a:xfrm>
            <a:prstGeom prst="rect">
              <a:avLst/>
            </a:prstGeom>
          </p:spPr>
          <p:txBody>
            <a:bodyPr anchor="ctr" rtlCol="false" tIns="50800" lIns="50800" bIns="50800" rIns="50800"/>
            <a:lstStyle/>
            <a:p>
              <a:pPr algn="ctr">
                <a:lnSpc>
                  <a:spcPts val="2000"/>
                </a:lnSpc>
              </a:pPr>
            </a:p>
          </p:txBody>
        </p:sp>
      </p:grpSp>
      <p:sp>
        <p:nvSpPr>
          <p:cNvPr name="Freeform 10" id="10"/>
          <p:cNvSpPr/>
          <p:nvPr/>
        </p:nvSpPr>
        <p:spPr>
          <a:xfrm flipH="false" flipV="false" rot="0">
            <a:off x="16213567" y="720204"/>
            <a:ext cx="3348176" cy="845414"/>
          </a:xfrm>
          <a:custGeom>
            <a:avLst/>
            <a:gdLst/>
            <a:ahLst/>
            <a:cxnLst/>
            <a:rect r="r" b="b" t="t" l="l"/>
            <a:pathLst>
              <a:path h="845414" w="3348176">
                <a:moveTo>
                  <a:pt x="0" y="0"/>
                </a:moveTo>
                <a:lnTo>
                  <a:pt x="3348176" y="0"/>
                </a:lnTo>
                <a:lnTo>
                  <a:pt x="3348176" y="845414"/>
                </a:lnTo>
                <a:lnTo>
                  <a:pt x="0" y="8454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3328251" y="4140587"/>
            <a:ext cx="13940574" cy="2452775"/>
            <a:chOff x="0" y="0"/>
            <a:chExt cx="3671592" cy="645998"/>
          </a:xfrm>
        </p:grpSpPr>
        <p:sp>
          <p:nvSpPr>
            <p:cNvPr name="Freeform 12" id="12"/>
            <p:cNvSpPr/>
            <p:nvPr/>
          </p:nvSpPr>
          <p:spPr>
            <a:xfrm flipH="false" flipV="false" rot="0">
              <a:off x="0" y="0"/>
              <a:ext cx="3671591" cy="645998"/>
            </a:xfrm>
            <a:custGeom>
              <a:avLst/>
              <a:gdLst/>
              <a:ahLst/>
              <a:cxnLst/>
              <a:rect r="r" b="b" t="t" l="l"/>
              <a:pathLst>
                <a:path h="645998" w="3671591">
                  <a:moveTo>
                    <a:pt x="32766" y="0"/>
                  </a:moveTo>
                  <a:lnTo>
                    <a:pt x="3638826" y="0"/>
                  </a:lnTo>
                  <a:cubicBezTo>
                    <a:pt x="3647516" y="0"/>
                    <a:pt x="3655850" y="3452"/>
                    <a:pt x="3661995" y="9597"/>
                  </a:cubicBezTo>
                  <a:cubicBezTo>
                    <a:pt x="3668139" y="15742"/>
                    <a:pt x="3671591" y="24076"/>
                    <a:pt x="3671591" y="32766"/>
                  </a:cubicBezTo>
                  <a:lnTo>
                    <a:pt x="3671591" y="613233"/>
                  </a:lnTo>
                  <a:cubicBezTo>
                    <a:pt x="3671591" y="631329"/>
                    <a:pt x="3656922" y="645998"/>
                    <a:pt x="3638826" y="645998"/>
                  </a:cubicBezTo>
                  <a:lnTo>
                    <a:pt x="32766" y="645998"/>
                  </a:lnTo>
                  <a:cubicBezTo>
                    <a:pt x="24076" y="645998"/>
                    <a:pt x="15742" y="642546"/>
                    <a:pt x="9597" y="636401"/>
                  </a:cubicBezTo>
                  <a:cubicBezTo>
                    <a:pt x="3452" y="630257"/>
                    <a:pt x="0" y="621923"/>
                    <a:pt x="0" y="613233"/>
                  </a:cubicBezTo>
                  <a:lnTo>
                    <a:pt x="0" y="32766"/>
                  </a:lnTo>
                  <a:cubicBezTo>
                    <a:pt x="0" y="24076"/>
                    <a:pt x="3452" y="15742"/>
                    <a:pt x="9597" y="9597"/>
                  </a:cubicBezTo>
                  <a:cubicBezTo>
                    <a:pt x="15742" y="3452"/>
                    <a:pt x="24076" y="0"/>
                    <a:pt x="32766" y="0"/>
                  </a:cubicBezTo>
                  <a:close/>
                </a:path>
              </a:pathLst>
            </a:custGeom>
            <a:solidFill>
              <a:srgbClr val="B5CBDB"/>
            </a:solidFill>
            <a:ln w="38100" cap="rnd">
              <a:solidFill>
                <a:srgbClr val="1B3344"/>
              </a:solidFill>
              <a:prstDash val="solid"/>
              <a:round/>
            </a:ln>
          </p:spPr>
        </p:sp>
        <p:sp>
          <p:nvSpPr>
            <p:cNvPr name="TextBox 13" id="13"/>
            <p:cNvSpPr txBox="true"/>
            <p:nvPr/>
          </p:nvSpPr>
          <p:spPr>
            <a:xfrm>
              <a:off x="0" y="9525"/>
              <a:ext cx="3671592" cy="636473"/>
            </a:xfrm>
            <a:prstGeom prst="rect">
              <a:avLst/>
            </a:prstGeom>
          </p:spPr>
          <p:txBody>
            <a:bodyPr anchor="ctr" rtlCol="false" tIns="50800" lIns="50800" bIns="50800" rIns="50800"/>
            <a:lstStyle/>
            <a:p>
              <a:pPr algn="ctr">
                <a:lnSpc>
                  <a:spcPts val="2000"/>
                </a:lnSpc>
              </a:pPr>
            </a:p>
          </p:txBody>
        </p:sp>
      </p:grpSp>
      <p:grpSp>
        <p:nvGrpSpPr>
          <p:cNvPr name="Group 14" id="14"/>
          <p:cNvGrpSpPr/>
          <p:nvPr/>
        </p:nvGrpSpPr>
        <p:grpSpPr>
          <a:xfrm rot="0">
            <a:off x="-1796466" y="4732212"/>
            <a:ext cx="8194423" cy="1359494"/>
            <a:chOff x="0" y="0"/>
            <a:chExt cx="2158202" cy="358056"/>
          </a:xfrm>
        </p:grpSpPr>
        <p:sp>
          <p:nvSpPr>
            <p:cNvPr name="Freeform 15" id="15"/>
            <p:cNvSpPr/>
            <p:nvPr/>
          </p:nvSpPr>
          <p:spPr>
            <a:xfrm flipH="false" flipV="false" rot="0">
              <a:off x="0" y="0"/>
              <a:ext cx="2158202" cy="358056"/>
            </a:xfrm>
            <a:custGeom>
              <a:avLst/>
              <a:gdLst/>
              <a:ahLst/>
              <a:cxnLst/>
              <a:rect r="r" b="b" t="t" l="l"/>
              <a:pathLst>
                <a:path h="358056" w="2158202">
                  <a:moveTo>
                    <a:pt x="55742" y="0"/>
                  </a:moveTo>
                  <a:lnTo>
                    <a:pt x="2102460" y="0"/>
                  </a:lnTo>
                  <a:cubicBezTo>
                    <a:pt x="2117244" y="0"/>
                    <a:pt x="2131422" y="5873"/>
                    <a:pt x="2141875" y="16326"/>
                  </a:cubicBezTo>
                  <a:cubicBezTo>
                    <a:pt x="2152329" y="26780"/>
                    <a:pt x="2158202" y="40958"/>
                    <a:pt x="2158202" y="55742"/>
                  </a:cubicBezTo>
                  <a:lnTo>
                    <a:pt x="2158202" y="302314"/>
                  </a:lnTo>
                  <a:cubicBezTo>
                    <a:pt x="2158202" y="333100"/>
                    <a:pt x="2133245" y="358056"/>
                    <a:pt x="2102460" y="358056"/>
                  </a:cubicBezTo>
                  <a:lnTo>
                    <a:pt x="55742" y="358056"/>
                  </a:lnTo>
                  <a:cubicBezTo>
                    <a:pt x="40958" y="358056"/>
                    <a:pt x="26780" y="352183"/>
                    <a:pt x="16326" y="341730"/>
                  </a:cubicBezTo>
                  <a:cubicBezTo>
                    <a:pt x="5873" y="331276"/>
                    <a:pt x="0" y="317098"/>
                    <a:pt x="0" y="302314"/>
                  </a:cubicBezTo>
                  <a:lnTo>
                    <a:pt x="0" y="55742"/>
                  </a:lnTo>
                  <a:cubicBezTo>
                    <a:pt x="0" y="40958"/>
                    <a:pt x="5873" y="26780"/>
                    <a:pt x="16326" y="16326"/>
                  </a:cubicBezTo>
                  <a:cubicBezTo>
                    <a:pt x="26780" y="5873"/>
                    <a:pt x="40958" y="0"/>
                    <a:pt x="55742" y="0"/>
                  </a:cubicBezTo>
                  <a:close/>
                </a:path>
              </a:pathLst>
            </a:custGeom>
            <a:solidFill>
              <a:srgbClr val="375F7B"/>
            </a:solidFill>
            <a:ln w="38100" cap="rnd">
              <a:solidFill>
                <a:srgbClr val="1B3344"/>
              </a:solidFill>
              <a:prstDash val="solid"/>
              <a:round/>
            </a:ln>
          </p:spPr>
        </p:sp>
        <p:sp>
          <p:nvSpPr>
            <p:cNvPr name="TextBox 16" id="16"/>
            <p:cNvSpPr txBox="true"/>
            <p:nvPr/>
          </p:nvSpPr>
          <p:spPr>
            <a:xfrm>
              <a:off x="0" y="9525"/>
              <a:ext cx="2158202" cy="348531"/>
            </a:xfrm>
            <a:prstGeom prst="rect">
              <a:avLst/>
            </a:prstGeom>
          </p:spPr>
          <p:txBody>
            <a:bodyPr anchor="ctr" rtlCol="false" tIns="50800" lIns="50800" bIns="50800" rIns="50800"/>
            <a:lstStyle/>
            <a:p>
              <a:pPr algn="ctr">
                <a:lnSpc>
                  <a:spcPts val="2000"/>
                </a:lnSpc>
              </a:pPr>
            </a:p>
          </p:txBody>
        </p:sp>
      </p:grpSp>
      <p:sp>
        <p:nvSpPr>
          <p:cNvPr name="Freeform 17" id="17"/>
          <p:cNvSpPr/>
          <p:nvPr/>
        </p:nvSpPr>
        <p:spPr>
          <a:xfrm flipH="false" flipV="false" rot="0">
            <a:off x="4898329" y="3798860"/>
            <a:ext cx="3136229" cy="3136229"/>
          </a:xfrm>
          <a:custGeom>
            <a:avLst/>
            <a:gdLst/>
            <a:ahLst/>
            <a:cxnLst/>
            <a:rect r="r" b="b" t="t" l="l"/>
            <a:pathLst>
              <a:path h="3136229" w="3136229">
                <a:moveTo>
                  <a:pt x="0" y="0"/>
                </a:moveTo>
                <a:lnTo>
                  <a:pt x="3136229" y="0"/>
                </a:lnTo>
                <a:lnTo>
                  <a:pt x="3136229" y="3136229"/>
                </a:lnTo>
                <a:lnTo>
                  <a:pt x="0" y="3136229"/>
                </a:lnTo>
                <a:lnTo>
                  <a:pt x="0" y="0"/>
                </a:lnTo>
                <a:close/>
              </a:path>
            </a:pathLst>
          </a:custGeom>
          <a:blipFill>
            <a:blip r:embed="rId6"/>
            <a:stretch>
              <a:fillRect l="0" t="0" r="0" b="0"/>
            </a:stretch>
          </a:blipFill>
        </p:spPr>
      </p:sp>
      <p:sp>
        <p:nvSpPr>
          <p:cNvPr name="TextBox 18" id="18"/>
          <p:cNvSpPr txBox="true"/>
          <p:nvPr/>
        </p:nvSpPr>
        <p:spPr>
          <a:xfrm rot="0">
            <a:off x="15247192" y="9557004"/>
            <a:ext cx="2021633" cy="412750"/>
          </a:xfrm>
          <a:prstGeom prst="rect">
            <a:avLst/>
          </a:prstGeom>
        </p:spPr>
        <p:txBody>
          <a:bodyPr anchor="t" rtlCol="false" tIns="0" lIns="0" bIns="0" rIns="0">
            <a:spAutoFit/>
          </a:bodyPr>
          <a:lstStyle/>
          <a:p>
            <a:pPr algn="r">
              <a:lnSpc>
                <a:spcPts val="3499"/>
              </a:lnSpc>
            </a:pPr>
            <a:r>
              <a:rPr lang="en-US" sz="2499">
                <a:solidFill>
                  <a:srgbClr val="1B3344"/>
                </a:solidFill>
                <a:latin typeface="Montnapha"/>
              </a:rPr>
              <a:t>Hal 11</a:t>
            </a:r>
          </a:p>
        </p:txBody>
      </p:sp>
      <p:sp>
        <p:nvSpPr>
          <p:cNvPr name="TextBox 19" id="19"/>
          <p:cNvSpPr txBox="true"/>
          <p:nvPr/>
        </p:nvSpPr>
        <p:spPr>
          <a:xfrm rot="0">
            <a:off x="3791708" y="697822"/>
            <a:ext cx="10704583" cy="1311610"/>
          </a:xfrm>
          <a:prstGeom prst="rect">
            <a:avLst/>
          </a:prstGeom>
        </p:spPr>
        <p:txBody>
          <a:bodyPr anchor="t" rtlCol="false" tIns="0" lIns="0" bIns="0" rIns="0">
            <a:spAutoFit/>
          </a:bodyPr>
          <a:lstStyle/>
          <a:p>
            <a:pPr algn="ctr">
              <a:lnSpc>
                <a:spcPts val="9357"/>
              </a:lnSpc>
            </a:pPr>
            <a:r>
              <a:rPr lang="en-US" sz="11009">
                <a:solidFill>
                  <a:srgbClr val="1B3344"/>
                </a:solidFill>
                <a:latin typeface="Montnapha Medium"/>
              </a:rPr>
              <a:t>HASIL AKHIR</a:t>
            </a:r>
          </a:p>
        </p:txBody>
      </p:sp>
      <p:sp>
        <p:nvSpPr>
          <p:cNvPr name="TextBox 20" id="20"/>
          <p:cNvSpPr txBox="true"/>
          <p:nvPr/>
        </p:nvSpPr>
        <p:spPr>
          <a:xfrm rot="0">
            <a:off x="1192996" y="4989149"/>
            <a:ext cx="4270510" cy="679451"/>
          </a:xfrm>
          <a:prstGeom prst="rect">
            <a:avLst/>
          </a:prstGeom>
        </p:spPr>
        <p:txBody>
          <a:bodyPr anchor="t" rtlCol="false" tIns="0" lIns="0" bIns="0" rIns="0">
            <a:spAutoFit/>
          </a:bodyPr>
          <a:lstStyle/>
          <a:p>
            <a:pPr algn="just">
              <a:lnSpc>
                <a:spcPts val="5599"/>
              </a:lnSpc>
            </a:pPr>
            <a:r>
              <a:rPr lang="en-US" sz="3999">
                <a:solidFill>
                  <a:srgbClr val="F7F7F7"/>
                </a:solidFill>
                <a:latin typeface="Merriweather Sans Bold"/>
              </a:rPr>
              <a:t>GitHub</a:t>
            </a:r>
          </a:p>
        </p:txBody>
      </p:sp>
      <p:sp>
        <p:nvSpPr>
          <p:cNvPr name="TextBox 21" id="21"/>
          <p:cNvSpPr txBox="true"/>
          <p:nvPr/>
        </p:nvSpPr>
        <p:spPr>
          <a:xfrm rot="0">
            <a:off x="8691413" y="5008199"/>
            <a:ext cx="8567887" cy="504098"/>
          </a:xfrm>
          <a:prstGeom prst="rect">
            <a:avLst/>
          </a:prstGeom>
        </p:spPr>
        <p:txBody>
          <a:bodyPr anchor="t" rtlCol="false" tIns="0" lIns="0" bIns="0" rIns="0">
            <a:spAutoFit/>
          </a:bodyPr>
          <a:lstStyle/>
          <a:p>
            <a:pPr algn="l">
              <a:lnSpc>
                <a:spcPts val="4105"/>
              </a:lnSpc>
            </a:pPr>
            <a:r>
              <a:rPr lang="en-US" sz="2932">
                <a:solidFill>
                  <a:srgbClr val="1B3344"/>
                </a:solidFill>
                <a:latin typeface="Montnapha"/>
              </a:rPr>
              <a:t>https://github.com/hanikhh/Dream-Sheep</a:t>
            </a:r>
          </a:p>
        </p:txBody>
      </p:sp>
      <p:sp>
        <p:nvSpPr>
          <p:cNvPr name="TextBox 22" id="22"/>
          <p:cNvSpPr txBox="true"/>
          <p:nvPr/>
        </p:nvSpPr>
        <p:spPr>
          <a:xfrm rot="0">
            <a:off x="1028700" y="9537954"/>
            <a:ext cx="7739258" cy="431800"/>
          </a:xfrm>
          <a:prstGeom prst="rect">
            <a:avLst/>
          </a:prstGeom>
        </p:spPr>
        <p:txBody>
          <a:bodyPr anchor="t" rtlCol="false" tIns="0" lIns="0" bIns="0" rIns="0">
            <a:spAutoFit/>
          </a:bodyPr>
          <a:lstStyle/>
          <a:p>
            <a:pPr algn="l">
              <a:lnSpc>
                <a:spcPts val="3500"/>
              </a:lnSpc>
            </a:pPr>
            <a:r>
              <a:rPr lang="en-US" sz="2500">
                <a:solidFill>
                  <a:srgbClr val="1B3344"/>
                </a:solidFill>
                <a:latin typeface="Montnapha"/>
              </a:rPr>
              <a:t>Kelompok 2 - Multimedia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B5CBDB"/>
        </a:solidFill>
      </p:bgPr>
    </p:bg>
    <p:spTree>
      <p:nvGrpSpPr>
        <p:cNvPr id="1" name=""/>
        <p:cNvGrpSpPr/>
        <p:nvPr/>
      </p:nvGrpSpPr>
      <p:grpSpPr>
        <a:xfrm>
          <a:off x="0" y="0"/>
          <a:ext cx="0" cy="0"/>
          <a:chOff x="0" y="0"/>
          <a:chExt cx="0" cy="0"/>
        </a:xfrm>
      </p:grpSpPr>
      <p:grpSp>
        <p:nvGrpSpPr>
          <p:cNvPr name="Group 2" id="2"/>
          <p:cNvGrpSpPr/>
          <p:nvPr/>
        </p:nvGrpSpPr>
        <p:grpSpPr>
          <a:xfrm rot="0">
            <a:off x="-183991" y="9258300"/>
            <a:ext cx="18655982" cy="1832410"/>
            <a:chOff x="0" y="0"/>
            <a:chExt cx="4913510" cy="482610"/>
          </a:xfrm>
        </p:grpSpPr>
        <p:sp>
          <p:nvSpPr>
            <p:cNvPr name="Freeform 3" id="3"/>
            <p:cNvSpPr/>
            <p:nvPr/>
          </p:nvSpPr>
          <p:spPr>
            <a:xfrm flipH="false" flipV="false" rot="0">
              <a:off x="0" y="0"/>
              <a:ext cx="4913509" cy="482610"/>
            </a:xfrm>
            <a:custGeom>
              <a:avLst/>
              <a:gdLst/>
              <a:ahLst/>
              <a:cxnLst/>
              <a:rect r="r" b="b" t="t" l="l"/>
              <a:pathLst>
                <a:path h="482610" w="4913509">
                  <a:moveTo>
                    <a:pt x="41498" y="0"/>
                  </a:moveTo>
                  <a:lnTo>
                    <a:pt x="4872011" y="0"/>
                  </a:lnTo>
                  <a:cubicBezTo>
                    <a:pt x="4883017" y="0"/>
                    <a:pt x="4893572" y="4372"/>
                    <a:pt x="4901355" y="12155"/>
                  </a:cubicBezTo>
                  <a:cubicBezTo>
                    <a:pt x="4909137" y="19937"/>
                    <a:pt x="4913509" y="30492"/>
                    <a:pt x="4913509" y="41498"/>
                  </a:cubicBezTo>
                  <a:lnTo>
                    <a:pt x="4913509" y="441112"/>
                  </a:lnTo>
                  <a:cubicBezTo>
                    <a:pt x="4913509" y="452118"/>
                    <a:pt x="4909137" y="462673"/>
                    <a:pt x="4901355" y="470456"/>
                  </a:cubicBezTo>
                  <a:cubicBezTo>
                    <a:pt x="4893572" y="478238"/>
                    <a:pt x="4883017" y="482610"/>
                    <a:pt x="4872011" y="482610"/>
                  </a:cubicBezTo>
                  <a:lnTo>
                    <a:pt x="41498" y="482610"/>
                  </a:lnTo>
                  <a:cubicBezTo>
                    <a:pt x="30492" y="482610"/>
                    <a:pt x="19937" y="478238"/>
                    <a:pt x="12155" y="470456"/>
                  </a:cubicBezTo>
                  <a:cubicBezTo>
                    <a:pt x="4372" y="462673"/>
                    <a:pt x="0" y="452118"/>
                    <a:pt x="0" y="441112"/>
                  </a:cubicBezTo>
                  <a:lnTo>
                    <a:pt x="0" y="41498"/>
                  </a:lnTo>
                  <a:cubicBezTo>
                    <a:pt x="0" y="30492"/>
                    <a:pt x="4372" y="19937"/>
                    <a:pt x="12155" y="12155"/>
                  </a:cubicBezTo>
                  <a:cubicBezTo>
                    <a:pt x="19937" y="4372"/>
                    <a:pt x="30492" y="0"/>
                    <a:pt x="41498" y="0"/>
                  </a:cubicBezTo>
                  <a:close/>
                </a:path>
              </a:pathLst>
            </a:custGeom>
            <a:solidFill>
              <a:srgbClr val="E7F5FF"/>
            </a:solidFill>
            <a:ln w="38100" cap="rnd">
              <a:solidFill>
                <a:srgbClr val="1B3344"/>
              </a:solidFill>
              <a:prstDash val="solid"/>
              <a:round/>
            </a:ln>
          </p:spPr>
        </p:sp>
        <p:sp>
          <p:nvSpPr>
            <p:cNvPr name="TextBox 4" id="4"/>
            <p:cNvSpPr txBox="true"/>
            <p:nvPr/>
          </p:nvSpPr>
          <p:spPr>
            <a:xfrm>
              <a:off x="0" y="9525"/>
              <a:ext cx="4913510" cy="473085"/>
            </a:xfrm>
            <a:prstGeom prst="rect">
              <a:avLst/>
            </a:prstGeom>
          </p:spPr>
          <p:txBody>
            <a:bodyPr anchor="ctr" rtlCol="false" tIns="50800" lIns="50800" bIns="50800" rIns="50800"/>
            <a:lstStyle/>
            <a:p>
              <a:pPr algn="ctr">
                <a:lnSpc>
                  <a:spcPts val="2000"/>
                </a:lnSpc>
              </a:pPr>
            </a:p>
          </p:txBody>
        </p:sp>
      </p:grpSp>
      <p:sp>
        <p:nvSpPr>
          <p:cNvPr name="Freeform 5" id="5"/>
          <p:cNvSpPr/>
          <p:nvPr/>
        </p:nvSpPr>
        <p:spPr>
          <a:xfrm flipH="false" flipV="false" rot="9710221">
            <a:off x="15211425" y="-20574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47431" y="720204"/>
            <a:ext cx="3348176" cy="845414"/>
          </a:xfrm>
          <a:custGeom>
            <a:avLst/>
            <a:gdLst/>
            <a:ahLst/>
            <a:cxnLst/>
            <a:rect r="r" b="b" t="t" l="l"/>
            <a:pathLst>
              <a:path h="845414" w="3348176">
                <a:moveTo>
                  <a:pt x="0" y="0"/>
                </a:moveTo>
                <a:lnTo>
                  <a:pt x="3348176" y="0"/>
                </a:lnTo>
                <a:lnTo>
                  <a:pt x="3348176" y="845414"/>
                </a:lnTo>
                <a:lnTo>
                  <a:pt x="0" y="8454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4343959" y="-766195"/>
            <a:ext cx="9600083" cy="2972798"/>
            <a:chOff x="0" y="0"/>
            <a:chExt cx="2528417" cy="782959"/>
          </a:xfrm>
        </p:grpSpPr>
        <p:sp>
          <p:nvSpPr>
            <p:cNvPr name="Freeform 8" id="8"/>
            <p:cNvSpPr/>
            <p:nvPr/>
          </p:nvSpPr>
          <p:spPr>
            <a:xfrm flipH="false" flipV="false" rot="0">
              <a:off x="0" y="0"/>
              <a:ext cx="2528417" cy="782959"/>
            </a:xfrm>
            <a:custGeom>
              <a:avLst/>
              <a:gdLst/>
              <a:ahLst/>
              <a:cxnLst/>
              <a:rect r="r" b="b" t="t" l="l"/>
              <a:pathLst>
                <a:path h="782959" w="2528417">
                  <a:moveTo>
                    <a:pt x="47580" y="0"/>
                  </a:moveTo>
                  <a:lnTo>
                    <a:pt x="2480837" y="0"/>
                  </a:lnTo>
                  <a:cubicBezTo>
                    <a:pt x="2507114" y="0"/>
                    <a:pt x="2528417" y="21302"/>
                    <a:pt x="2528417" y="47580"/>
                  </a:cubicBezTo>
                  <a:lnTo>
                    <a:pt x="2528417" y="735379"/>
                  </a:lnTo>
                  <a:cubicBezTo>
                    <a:pt x="2528417" y="761657"/>
                    <a:pt x="2507114" y="782959"/>
                    <a:pt x="2480837" y="782959"/>
                  </a:cubicBezTo>
                  <a:lnTo>
                    <a:pt x="47580" y="782959"/>
                  </a:lnTo>
                  <a:cubicBezTo>
                    <a:pt x="21302" y="782959"/>
                    <a:pt x="0" y="761657"/>
                    <a:pt x="0" y="735379"/>
                  </a:cubicBezTo>
                  <a:lnTo>
                    <a:pt x="0" y="47580"/>
                  </a:lnTo>
                  <a:cubicBezTo>
                    <a:pt x="0" y="21302"/>
                    <a:pt x="21302" y="0"/>
                    <a:pt x="47580" y="0"/>
                  </a:cubicBezTo>
                  <a:close/>
                </a:path>
              </a:pathLst>
            </a:custGeom>
            <a:solidFill>
              <a:srgbClr val="E7F5FF"/>
            </a:solidFill>
            <a:ln w="38100" cap="rnd">
              <a:solidFill>
                <a:srgbClr val="1B3344"/>
              </a:solidFill>
              <a:prstDash val="solid"/>
              <a:round/>
            </a:ln>
          </p:spPr>
        </p:sp>
        <p:sp>
          <p:nvSpPr>
            <p:cNvPr name="TextBox 9" id="9"/>
            <p:cNvSpPr txBox="true"/>
            <p:nvPr/>
          </p:nvSpPr>
          <p:spPr>
            <a:xfrm>
              <a:off x="0" y="9525"/>
              <a:ext cx="2528417" cy="773434"/>
            </a:xfrm>
            <a:prstGeom prst="rect">
              <a:avLst/>
            </a:prstGeom>
          </p:spPr>
          <p:txBody>
            <a:bodyPr anchor="ctr" rtlCol="false" tIns="50800" lIns="50800" bIns="50800" rIns="50800"/>
            <a:lstStyle/>
            <a:p>
              <a:pPr algn="ctr">
                <a:lnSpc>
                  <a:spcPts val="2000"/>
                </a:lnSpc>
              </a:pPr>
            </a:p>
          </p:txBody>
        </p:sp>
      </p:grpSp>
      <p:sp>
        <p:nvSpPr>
          <p:cNvPr name="Freeform 10" id="10"/>
          <p:cNvSpPr/>
          <p:nvPr/>
        </p:nvSpPr>
        <p:spPr>
          <a:xfrm flipH="false" flipV="false" rot="0">
            <a:off x="16213567" y="720204"/>
            <a:ext cx="3348176" cy="845414"/>
          </a:xfrm>
          <a:custGeom>
            <a:avLst/>
            <a:gdLst/>
            <a:ahLst/>
            <a:cxnLst/>
            <a:rect r="r" b="b" t="t" l="l"/>
            <a:pathLst>
              <a:path h="845414" w="3348176">
                <a:moveTo>
                  <a:pt x="0" y="0"/>
                </a:moveTo>
                <a:lnTo>
                  <a:pt x="3348176" y="0"/>
                </a:lnTo>
                <a:lnTo>
                  <a:pt x="3348176" y="845414"/>
                </a:lnTo>
                <a:lnTo>
                  <a:pt x="0" y="8454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15247192" y="9557004"/>
            <a:ext cx="2021633" cy="412750"/>
          </a:xfrm>
          <a:prstGeom prst="rect">
            <a:avLst/>
          </a:prstGeom>
        </p:spPr>
        <p:txBody>
          <a:bodyPr anchor="t" rtlCol="false" tIns="0" lIns="0" bIns="0" rIns="0">
            <a:spAutoFit/>
          </a:bodyPr>
          <a:lstStyle/>
          <a:p>
            <a:pPr algn="r">
              <a:lnSpc>
                <a:spcPts val="3499"/>
              </a:lnSpc>
            </a:pPr>
            <a:r>
              <a:rPr lang="en-US" sz="2499">
                <a:solidFill>
                  <a:srgbClr val="1B3344"/>
                </a:solidFill>
                <a:latin typeface="Montnapha"/>
              </a:rPr>
              <a:t>Hal 12</a:t>
            </a:r>
          </a:p>
        </p:txBody>
      </p:sp>
      <p:sp>
        <p:nvSpPr>
          <p:cNvPr name="TextBox 12" id="12"/>
          <p:cNvSpPr txBox="true"/>
          <p:nvPr/>
        </p:nvSpPr>
        <p:spPr>
          <a:xfrm rot="0">
            <a:off x="4542608" y="697822"/>
            <a:ext cx="9202783" cy="1311591"/>
          </a:xfrm>
          <a:prstGeom prst="rect">
            <a:avLst/>
          </a:prstGeom>
        </p:spPr>
        <p:txBody>
          <a:bodyPr anchor="t" rtlCol="false" tIns="0" lIns="0" bIns="0" rIns="0">
            <a:spAutoFit/>
          </a:bodyPr>
          <a:lstStyle/>
          <a:p>
            <a:pPr algn="ctr">
              <a:lnSpc>
                <a:spcPts val="9357"/>
              </a:lnSpc>
            </a:pPr>
            <a:r>
              <a:rPr lang="en-US" sz="11009">
                <a:solidFill>
                  <a:srgbClr val="1B3344"/>
                </a:solidFill>
                <a:latin typeface="Montnapha Medium"/>
              </a:rPr>
              <a:t>KESIMPULAN</a:t>
            </a:r>
          </a:p>
        </p:txBody>
      </p:sp>
      <p:sp>
        <p:nvSpPr>
          <p:cNvPr name="TextBox 13" id="13"/>
          <p:cNvSpPr txBox="true"/>
          <p:nvPr/>
        </p:nvSpPr>
        <p:spPr>
          <a:xfrm rot="0">
            <a:off x="2264518" y="2539072"/>
            <a:ext cx="13949049" cy="5314950"/>
          </a:xfrm>
          <a:prstGeom prst="rect">
            <a:avLst/>
          </a:prstGeom>
        </p:spPr>
        <p:txBody>
          <a:bodyPr anchor="t" rtlCol="false" tIns="0" lIns="0" bIns="0" rIns="0">
            <a:spAutoFit/>
          </a:bodyPr>
          <a:lstStyle/>
          <a:p>
            <a:pPr algn="ctr">
              <a:lnSpc>
                <a:spcPts val="4200"/>
              </a:lnSpc>
            </a:pPr>
            <a:r>
              <a:rPr lang="en-US" sz="3000">
                <a:solidFill>
                  <a:srgbClr val="1B3344"/>
                </a:solidFill>
                <a:latin typeface="Montnapha"/>
              </a:rPr>
              <a:t> Dalam laporan ini, telah dibahas tentang pembuatan animasi domba menggunakan p5.js. Proses pembuatan animasi melibatkan beberapa komponen yaitu HTML, Library JavaScript p5.js, ‘Plugin’ p5.js, JavaScript, dan CSS untuk membuat efek visual yang menarik. Dalam animasi domba ini, domba dapat bertransformasi dari yang awalnya domba tersebut kotor, lalu berbusa, dan menjadi bersih. Proses pembuatan animasi ini menunjukkan bagaimana p5.js dapat digunakan untuk menciptakan animasi yang menarik. Dengan demikian, pembuatan animasi domba menggunakan p5.js merupakan contoh yang bagus tentang bagaimana teknologi dapat digunakan untuk karya seni digital yang kreatif dan menarik.</a:t>
            </a:r>
          </a:p>
          <a:p>
            <a:pPr algn="l">
              <a:lnSpc>
                <a:spcPts val="4200"/>
              </a:lnSpc>
            </a:pPr>
          </a:p>
        </p:txBody>
      </p:sp>
      <p:sp>
        <p:nvSpPr>
          <p:cNvPr name="TextBox 14" id="14"/>
          <p:cNvSpPr txBox="true"/>
          <p:nvPr/>
        </p:nvSpPr>
        <p:spPr>
          <a:xfrm rot="0">
            <a:off x="1028700" y="9537954"/>
            <a:ext cx="7739258" cy="431800"/>
          </a:xfrm>
          <a:prstGeom prst="rect">
            <a:avLst/>
          </a:prstGeom>
        </p:spPr>
        <p:txBody>
          <a:bodyPr anchor="t" rtlCol="false" tIns="0" lIns="0" bIns="0" rIns="0">
            <a:spAutoFit/>
          </a:bodyPr>
          <a:lstStyle/>
          <a:p>
            <a:pPr algn="l">
              <a:lnSpc>
                <a:spcPts val="3500"/>
              </a:lnSpc>
            </a:pPr>
            <a:r>
              <a:rPr lang="en-US" sz="2500">
                <a:solidFill>
                  <a:srgbClr val="1B3344"/>
                </a:solidFill>
                <a:latin typeface="Montnapha"/>
              </a:rPr>
              <a:t>Kelompok 2 - Multimedia</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7F5FF"/>
        </a:solidFill>
      </p:bgPr>
    </p:bg>
    <p:spTree>
      <p:nvGrpSpPr>
        <p:cNvPr id="1" name=""/>
        <p:cNvGrpSpPr/>
        <p:nvPr/>
      </p:nvGrpSpPr>
      <p:grpSpPr>
        <a:xfrm>
          <a:off x="0" y="0"/>
          <a:ext cx="0" cy="0"/>
          <a:chOff x="0" y="0"/>
          <a:chExt cx="0" cy="0"/>
        </a:xfrm>
      </p:grpSpPr>
      <p:sp>
        <p:nvSpPr>
          <p:cNvPr name="TextBox 2" id="2"/>
          <p:cNvSpPr txBox="true"/>
          <p:nvPr/>
        </p:nvSpPr>
        <p:spPr>
          <a:xfrm rot="0">
            <a:off x="3262490" y="3645262"/>
            <a:ext cx="11763020" cy="1911747"/>
          </a:xfrm>
          <a:prstGeom prst="rect">
            <a:avLst/>
          </a:prstGeom>
        </p:spPr>
        <p:txBody>
          <a:bodyPr anchor="t" rtlCol="false" tIns="0" lIns="0" bIns="0" rIns="0">
            <a:spAutoFit/>
          </a:bodyPr>
          <a:lstStyle/>
          <a:p>
            <a:pPr algn="ctr">
              <a:lnSpc>
                <a:spcPts val="13614"/>
              </a:lnSpc>
            </a:pPr>
            <a:r>
              <a:rPr lang="en-US" sz="16017">
                <a:solidFill>
                  <a:srgbClr val="1B3344"/>
                </a:solidFill>
                <a:latin typeface="Montnapha Medium"/>
              </a:rPr>
              <a:t>Terima Kasih</a:t>
            </a:r>
          </a:p>
        </p:txBody>
      </p:sp>
      <p:grpSp>
        <p:nvGrpSpPr>
          <p:cNvPr name="Group 3" id="3"/>
          <p:cNvGrpSpPr/>
          <p:nvPr/>
        </p:nvGrpSpPr>
        <p:grpSpPr>
          <a:xfrm rot="0">
            <a:off x="-183991" y="9258300"/>
            <a:ext cx="18655982" cy="1832410"/>
            <a:chOff x="0" y="0"/>
            <a:chExt cx="4913510" cy="482610"/>
          </a:xfrm>
        </p:grpSpPr>
        <p:sp>
          <p:nvSpPr>
            <p:cNvPr name="Freeform 4" id="4"/>
            <p:cNvSpPr/>
            <p:nvPr/>
          </p:nvSpPr>
          <p:spPr>
            <a:xfrm flipH="false" flipV="false" rot="0">
              <a:off x="0" y="0"/>
              <a:ext cx="4913509" cy="482610"/>
            </a:xfrm>
            <a:custGeom>
              <a:avLst/>
              <a:gdLst/>
              <a:ahLst/>
              <a:cxnLst/>
              <a:rect r="r" b="b" t="t" l="l"/>
              <a:pathLst>
                <a:path h="482610" w="4913509">
                  <a:moveTo>
                    <a:pt x="41498" y="0"/>
                  </a:moveTo>
                  <a:lnTo>
                    <a:pt x="4872011" y="0"/>
                  </a:lnTo>
                  <a:cubicBezTo>
                    <a:pt x="4883017" y="0"/>
                    <a:pt x="4893572" y="4372"/>
                    <a:pt x="4901355" y="12155"/>
                  </a:cubicBezTo>
                  <a:cubicBezTo>
                    <a:pt x="4909137" y="19937"/>
                    <a:pt x="4913509" y="30492"/>
                    <a:pt x="4913509" y="41498"/>
                  </a:cubicBezTo>
                  <a:lnTo>
                    <a:pt x="4913509" y="441112"/>
                  </a:lnTo>
                  <a:cubicBezTo>
                    <a:pt x="4913509" y="452118"/>
                    <a:pt x="4909137" y="462673"/>
                    <a:pt x="4901355" y="470456"/>
                  </a:cubicBezTo>
                  <a:cubicBezTo>
                    <a:pt x="4893572" y="478238"/>
                    <a:pt x="4883017" y="482610"/>
                    <a:pt x="4872011" y="482610"/>
                  </a:cubicBezTo>
                  <a:lnTo>
                    <a:pt x="41498" y="482610"/>
                  </a:lnTo>
                  <a:cubicBezTo>
                    <a:pt x="30492" y="482610"/>
                    <a:pt x="19937" y="478238"/>
                    <a:pt x="12155" y="470456"/>
                  </a:cubicBezTo>
                  <a:cubicBezTo>
                    <a:pt x="4372" y="462673"/>
                    <a:pt x="0" y="452118"/>
                    <a:pt x="0" y="441112"/>
                  </a:cubicBezTo>
                  <a:lnTo>
                    <a:pt x="0" y="41498"/>
                  </a:lnTo>
                  <a:cubicBezTo>
                    <a:pt x="0" y="30492"/>
                    <a:pt x="4372" y="19937"/>
                    <a:pt x="12155" y="12155"/>
                  </a:cubicBezTo>
                  <a:cubicBezTo>
                    <a:pt x="19937" y="4372"/>
                    <a:pt x="30492" y="0"/>
                    <a:pt x="41498" y="0"/>
                  </a:cubicBezTo>
                  <a:close/>
                </a:path>
              </a:pathLst>
            </a:custGeom>
            <a:solidFill>
              <a:srgbClr val="B5CBDB"/>
            </a:solidFill>
            <a:ln w="38100" cap="rnd">
              <a:solidFill>
                <a:srgbClr val="1B3344"/>
              </a:solidFill>
              <a:prstDash val="solid"/>
              <a:round/>
            </a:ln>
          </p:spPr>
        </p:sp>
        <p:sp>
          <p:nvSpPr>
            <p:cNvPr name="TextBox 5" id="5"/>
            <p:cNvSpPr txBox="true"/>
            <p:nvPr/>
          </p:nvSpPr>
          <p:spPr>
            <a:xfrm>
              <a:off x="0" y="9525"/>
              <a:ext cx="4913510" cy="473085"/>
            </a:xfrm>
            <a:prstGeom prst="rect">
              <a:avLst/>
            </a:prstGeom>
          </p:spPr>
          <p:txBody>
            <a:bodyPr anchor="ctr" rtlCol="false" tIns="50800" lIns="50800" bIns="50800" rIns="50800"/>
            <a:lstStyle/>
            <a:p>
              <a:pPr algn="ctr">
                <a:lnSpc>
                  <a:spcPts val="2000"/>
                </a:lnSpc>
              </a:pPr>
            </a:p>
          </p:txBody>
        </p:sp>
      </p:grpSp>
      <p:sp>
        <p:nvSpPr>
          <p:cNvPr name="Freeform 6" id="6"/>
          <p:cNvSpPr/>
          <p:nvPr/>
        </p:nvSpPr>
        <p:spPr>
          <a:xfrm flipH="false" flipV="false" rot="0">
            <a:off x="-992497" y="645461"/>
            <a:ext cx="3106893" cy="3106893"/>
          </a:xfrm>
          <a:custGeom>
            <a:avLst/>
            <a:gdLst/>
            <a:ahLst/>
            <a:cxnLst/>
            <a:rect r="r" b="b" t="t" l="l"/>
            <a:pathLst>
              <a:path h="3106893" w="3106893">
                <a:moveTo>
                  <a:pt x="0" y="0"/>
                </a:moveTo>
                <a:lnTo>
                  <a:pt x="3106893" y="0"/>
                </a:lnTo>
                <a:lnTo>
                  <a:pt x="3106893" y="3106893"/>
                </a:lnTo>
                <a:lnTo>
                  <a:pt x="0" y="31068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0693392">
            <a:off x="16562345" y="6391531"/>
            <a:ext cx="2184959" cy="2184959"/>
          </a:xfrm>
          <a:custGeom>
            <a:avLst/>
            <a:gdLst/>
            <a:ahLst/>
            <a:cxnLst/>
            <a:rect r="r" b="b" t="t" l="l"/>
            <a:pathLst>
              <a:path h="2184959" w="2184959">
                <a:moveTo>
                  <a:pt x="0" y="0"/>
                </a:moveTo>
                <a:lnTo>
                  <a:pt x="2184958" y="0"/>
                </a:lnTo>
                <a:lnTo>
                  <a:pt x="2184958" y="2184959"/>
                </a:lnTo>
                <a:lnTo>
                  <a:pt x="0" y="21849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520278" y="1891185"/>
            <a:ext cx="615445" cy="615445"/>
          </a:xfrm>
          <a:custGeom>
            <a:avLst/>
            <a:gdLst/>
            <a:ahLst/>
            <a:cxnLst/>
            <a:rect r="r" b="b" t="t" l="l"/>
            <a:pathLst>
              <a:path h="615445" w="615445">
                <a:moveTo>
                  <a:pt x="0" y="0"/>
                </a:moveTo>
                <a:lnTo>
                  <a:pt x="615445" y="0"/>
                </a:lnTo>
                <a:lnTo>
                  <a:pt x="615445" y="615445"/>
                </a:lnTo>
                <a:lnTo>
                  <a:pt x="0" y="6154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4902650" y="2381654"/>
            <a:ext cx="925350" cy="925350"/>
          </a:xfrm>
          <a:custGeom>
            <a:avLst/>
            <a:gdLst/>
            <a:ahLst/>
            <a:cxnLst/>
            <a:rect r="r" b="b" t="t" l="l"/>
            <a:pathLst>
              <a:path h="925350" w="925350">
                <a:moveTo>
                  <a:pt x="0" y="0"/>
                </a:moveTo>
                <a:lnTo>
                  <a:pt x="925350" y="0"/>
                </a:lnTo>
                <a:lnTo>
                  <a:pt x="925350" y="925350"/>
                </a:lnTo>
                <a:lnTo>
                  <a:pt x="0" y="9253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2114396" y="4973240"/>
            <a:ext cx="1384943" cy="1384943"/>
          </a:xfrm>
          <a:custGeom>
            <a:avLst/>
            <a:gdLst/>
            <a:ahLst/>
            <a:cxnLst/>
            <a:rect r="r" b="b" t="t" l="l"/>
            <a:pathLst>
              <a:path h="1384943" w="1384943">
                <a:moveTo>
                  <a:pt x="0" y="0"/>
                </a:moveTo>
                <a:lnTo>
                  <a:pt x="1384943" y="0"/>
                </a:lnTo>
                <a:lnTo>
                  <a:pt x="1384943" y="1384943"/>
                </a:lnTo>
                <a:lnTo>
                  <a:pt x="0" y="13849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654390" y="994443"/>
            <a:ext cx="5689899" cy="2312561"/>
          </a:xfrm>
          <a:custGeom>
            <a:avLst/>
            <a:gdLst/>
            <a:ahLst/>
            <a:cxnLst/>
            <a:rect r="r" b="b" t="t" l="l"/>
            <a:pathLst>
              <a:path h="2312561" w="5689899">
                <a:moveTo>
                  <a:pt x="0" y="0"/>
                </a:moveTo>
                <a:lnTo>
                  <a:pt x="5689899" y="0"/>
                </a:lnTo>
                <a:lnTo>
                  <a:pt x="5689899" y="2312561"/>
                </a:lnTo>
                <a:lnTo>
                  <a:pt x="0" y="23125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9830378" y="1439792"/>
            <a:ext cx="5689899" cy="2312561"/>
          </a:xfrm>
          <a:custGeom>
            <a:avLst/>
            <a:gdLst/>
            <a:ahLst/>
            <a:cxnLst/>
            <a:rect r="r" b="b" t="t" l="l"/>
            <a:pathLst>
              <a:path h="2312561" w="5689899">
                <a:moveTo>
                  <a:pt x="0" y="0"/>
                </a:moveTo>
                <a:lnTo>
                  <a:pt x="5689900" y="0"/>
                </a:lnTo>
                <a:lnTo>
                  <a:pt x="5689900" y="2312562"/>
                </a:lnTo>
                <a:lnTo>
                  <a:pt x="0" y="23125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7785043" y="5557009"/>
            <a:ext cx="2717913" cy="2401647"/>
          </a:xfrm>
          <a:custGeom>
            <a:avLst/>
            <a:gdLst/>
            <a:ahLst/>
            <a:cxnLst/>
            <a:rect r="r" b="b" t="t" l="l"/>
            <a:pathLst>
              <a:path h="2401647" w="2717913">
                <a:moveTo>
                  <a:pt x="0" y="0"/>
                </a:moveTo>
                <a:lnTo>
                  <a:pt x="2717914" y="0"/>
                </a:lnTo>
                <a:lnTo>
                  <a:pt x="2717914" y="2401647"/>
                </a:lnTo>
                <a:lnTo>
                  <a:pt x="0" y="24016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0">
            <a:off x="4367433" y="9482392"/>
            <a:ext cx="9553133" cy="606425"/>
          </a:xfrm>
          <a:prstGeom prst="rect">
            <a:avLst/>
          </a:prstGeom>
        </p:spPr>
        <p:txBody>
          <a:bodyPr anchor="t" rtlCol="false" tIns="0" lIns="0" bIns="0" rIns="0">
            <a:spAutoFit/>
          </a:bodyPr>
          <a:lstStyle/>
          <a:p>
            <a:pPr algn="ctr">
              <a:lnSpc>
                <a:spcPts val="4900"/>
              </a:lnSpc>
            </a:pPr>
            <a:r>
              <a:rPr lang="en-US" sz="3500">
                <a:solidFill>
                  <a:srgbClr val="1B3344"/>
                </a:solidFill>
                <a:latin typeface="Montnapha"/>
              </a:rPr>
              <a:t>Kelompok 2</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B5CBDB"/>
        </a:solidFill>
      </p:bgPr>
    </p:bg>
    <p:spTree>
      <p:nvGrpSpPr>
        <p:cNvPr id="1" name=""/>
        <p:cNvGrpSpPr/>
        <p:nvPr/>
      </p:nvGrpSpPr>
      <p:grpSpPr>
        <a:xfrm>
          <a:off x="0" y="0"/>
          <a:ext cx="0" cy="0"/>
          <a:chOff x="0" y="0"/>
          <a:chExt cx="0" cy="0"/>
        </a:xfrm>
      </p:grpSpPr>
      <p:grpSp>
        <p:nvGrpSpPr>
          <p:cNvPr name="Group 2" id="2"/>
          <p:cNvGrpSpPr/>
          <p:nvPr/>
        </p:nvGrpSpPr>
        <p:grpSpPr>
          <a:xfrm rot="0">
            <a:off x="-183991" y="9258300"/>
            <a:ext cx="18655982" cy="1832410"/>
            <a:chOff x="0" y="0"/>
            <a:chExt cx="4913510" cy="482610"/>
          </a:xfrm>
        </p:grpSpPr>
        <p:sp>
          <p:nvSpPr>
            <p:cNvPr name="Freeform 3" id="3"/>
            <p:cNvSpPr/>
            <p:nvPr/>
          </p:nvSpPr>
          <p:spPr>
            <a:xfrm flipH="false" flipV="false" rot="0">
              <a:off x="0" y="0"/>
              <a:ext cx="4913509" cy="482610"/>
            </a:xfrm>
            <a:custGeom>
              <a:avLst/>
              <a:gdLst/>
              <a:ahLst/>
              <a:cxnLst/>
              <a:rect r="r" b="b" t="t" l="l"/>
              <a:pathLst>
                <a:path h="482610" w="4913509">
                  <a:moveTo>
                    <a:pt x="41498" y="0"/>
                  </a:moveTo>
                  <a:lnTo>
                    <a:pt x="4872011" y="0"/>
                  </a:lnTo>
                  <a:cubicBezTo>
                    <a:pt x="4883017" y="0"/>
                    <a:pt x="4893572" y="4372"/>
                    <a:pt x="4901355" y="12155"/>
                  </a:cubicBezTo>
                  <a:cubicBezTo>
                    <a:pt x="4909137" y="19937"/>
                    <a:pt x="4913509" y="30492"/>
                    <a:pt x="4913509" y="41498"/>
                  </a:cubicBezTo>
                  <a:lnTo>
                    <a:pt x="4913509" y="441112"/>
                  </a:lnTo>
                  <a:cubicBezTo>
                    <a:pt x="4913509" y="452118"/>
                    <a:pt x="4909137" y="462673"/>
                    <a:pt x="4901355" y="470456"/>
                  </a:cubicBezTo>
                  <a:cubicBezTo>
                    <a:pt x="4893572" y="478238"/>
                    <a:pt x="4883017" y="482610"/>
                    <a:pt x="4872011" y="482610"/>
                  </a:cubicBezTo>
                  <a:lnTo>
                    <a:pt x="41498" y="482610"/>
                  </a:lnTo>
                  <a:cubicBezTo>
                    <a:pt x="30492" y="482610"/>
                    <a:pt x="19937" y="478238"/>
                    <a:pt x="12155" y="470456"/>
                  </a:cubicBezTo>
                  <a:cubicBezTo>
                    <a:pt x="4372" y="462673"/>
                    <a:pt x="0" y="452118"/>
                    <a:pt x="0" y="441112"/>
                  </a:cubicBezTo>
                  <a:lnTo>
                    <a:pt x="0" y="41498"/>
                  </a:lnTo>
                  <a:cubicBezTo>
                    <a:pt x="0" y="30492"/>
                    <a:pt x="4372" y="19937"/>
                    <a:pt x="12155" y="12155"/>
                  </a:cubicBezTo>
                  <a:cubicBezTo>
                    <a:pt x="19937" y="4372"/>
                    <a:pt x="30492" y="0"/>
                    <a:pt x="41498" y="0"/>
                  </a:cubicBezTo>
                  <a:close/>
                </a:path>
              </a:pathLst>
            </a:custGeom>
            <a:solidFill>
              <a:srgbClr val="E7F5FF"/>
            </a:solidFill>
            <a:ln w="38100" cap="rnd">
              <a:solidFill>
                <a:srgbClr val="1B3344"/>
              </a:solidFill>
              <a:prstDash val="solid"/>
              <a:round/>
            </a:ln>
          </p:spPr>
        </p:sp>
        <p:sp>
          <p:nvSpPr>
            <p:cNvPr name="TextBox 4" id="4"/>
            <p:cNvSpPr txBox="true"/>
            <p:nvPr/>
          </p:nvSpPr>
          <p:spPr>
            <a:xfrm>
              <a:off x="0" y="9525"/>
              <a:ext cx="4913510" cy="473085"/>
            </a:xfrm>
            <a:prstGeom prst="rect">
              <a:avLst/>
            </a:prstGeom>
          </p:spPr>
          <p:txBody>
            <a:bodyPr anchor="ctr" rtlCol="false" tIns="50800" lIns="50800" bIns="50800" rIns="50800"/>
            <a:lstStyle/>
            <a:p>
              <a:pPr algn="ctr">
                <a:lnSpc>
                  <a:spcPts val="2000"/>
                </a:lnSpc>
              </a:pPr>
            </a:p>
          </p:txBody>
        </p:sp>
      </p:grpSp>
      <p:sp>
        <p:nvSpPr>
          <p:cNvPr name="Freeform 5" id="5"/>
          <p:cNvSpPr/>
          <p:nvPr/>
        </p:nvSpPr>
        <p:spPr>
          <a:xfrm flipH="false" flipV="false" rot="9710221">
            <a:off x="15211425" y="-20574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47431" y="720204"/>
            <a:ext cx="3348176" cy="845414"/>
          </a:xfrm>
          <a:custGeom>
            <a:avLst/>
            <a:gdLst/>
            <a:ahLst/>
            <a:cxnLst/>
            <a:rect r="r" b="b" t="t" l="l"/>
            <a:pathLst>
              <a:path h="845414" w="3348176">
                <a:moveTo>
                  <a:pt x="0" y="0"/>
                </a:moveTo>
                <a:lnTo>
                  <a:pt x="3348176" y="0"/>
                </a:lnTo>
                <a:lnTo>
                  <a:pt x="3348176" y="845414"/>
                </a:lnTo>
                <a:lnTo>
                  <a:pt x="0" y="8454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3927203" y="-766195"/>
            <a:ext cx="10433594" cy="2972798"/>
            <a:chOff x="0" y="0"/>
            <a:chExt cx="2747943" cy="782959"/>
          </a:xfrm>
        </p:grpSpPr>
        <p:sp>
          <p:nvSpPr>
            <p:cNvPr name="Freeform 8" id="8"/>
            <p:cNvSpPr/>
            <p:nvPr/>
          </p:nvSpPr>
          <p:spPr>
            <a:xfrm flipH="false" flipV="false" rot="0">
              <a:off x="0" y="0"/>
              <a:ext cx="2747943" cy="782959"/>
            </a:xfrm>
            <a:custGeom>
              <a:avLst/>
              <a:gdLst/>
              <a:ahLst/>
              <a:cxnLst/>
              <a:rect r="r" b="b" t="t" l="l"/>
              <a:pathLst>
                <a:path h="782959" w="2747943">
                  <a:moveTo>
                    <a:pt x="43779" y="0"/>
                  </a:moveTo>
                  <a:lnTo>
                    <a:pt x="2704163" y="0"/>
                  </a:lnTo>
                  <a:cubicBezTo>
                    <a:pt x="2728342" y="0"/>
                    <a:pt x="2747943" y="19601"/>
                    <a:pt x="2747943" y="43779"/>
                  </a:cubicBezTo>
                  <a:lnTo>
                    <a:pt x="2747943" y="739180"/>
                  </a:lnTo>
                  <a:cubicBezTo>
                    <a:pt x="2747943" y="763359"/>
                    <a:pt x="2728342" y="782959"/>
                    <a:pt x="2704163" y="782959"/>
                  </a:cubicBezTo>
                  <a:lnTo>
                    <a:pt x="43779" y="782959"/>
                  </a:lnTo>
                  <a:cubicBezTo>
                    <a:pt x="19601" y="782959"/>
                    <a:pt x="0" y="763359"/>
                    <a:pt x="0" y="739180"/>
                  </a:cubicBezTo>
                  <a:lnTo>
                    <a:pt x="0" y="43779"/>
                  </a:lnTo>
                  <a:cubicBezTo>
                    <a:pt x="0" y="19601"/>
                    <a:pt x="19601" y="0"/>
                    <a:pt x="43779" y="0"/>
                  </a:cubicBezTo>
                  <a:close/>
                </a:path>
              </a:pathLst>
            </a:custGeom>
            <a:solidFill>
              <a:srgbClr val="E7F5FF"/>
            </a:solidFill>
            <a:ln w="38100" cap="rnd">
              <a:solidFill>
                <a:srgbClr val="1B3344"/>
              </a:solidFill>
              <a:prstDash val="solid"/>
              <a:round/>
            </a:ln>
          </p:spPr>
        </p:sp>
        <p:sp>
          <p:nvSpPr>
            <p:cNvPr name="TextBox 9" id="9"/>
            <p:cNvSpPr txBox="true"/>
            <p:nvPr/>
          </p:nvSpPr>
          <p:spPr>
            <a:xfrm>
              <a:off x="0" y="9525"/>
              <a:ext cx="2747943" cy="773434"/>
            </a:xfrm>
            <a:prstGeom prst="rect">
              <a:avLst/>
            </a:prstGeom>
          </p:spPr>
          <p:txBody>
            <a:bodyPr anchor="ctr" rtlCol="false" tIns="50800" lIns="50800" bIns="50800" rIns="50800"/>
            <a:lstStyle/>
            <a:p>
              <a:pPr algn="ctr">
                <a:lnSpc>
                  <a:spcPts val="2000"/>
                </a:lnSpc>
              </a:pPr>
            </a:p>
          </p:txBody>
        </p:sp>
      </p:grpSp>
      <p:sp>
        <p:nvSpPr>
          <p:cNvPr name="Freeform 10" id="10"/>
          <p:cNvSpPr/>
          <p:nvPr/>
        </p:nvSpPr>
        <p:spPr>
          <a:xfrm flipH="false" flipV="false" rot="0">
            <a:off x="16213567" y="720204"/>
            <a:ext cx="3348176" cy="845414"/>
          </a:xfrm>
          <a:custGeom>
            <a:avLst/>
            <a:gdLst/>
            <a:ahLst/>
            <a:cxnLst/>
            <a:rect r="r" b="b" t="t" l="l"/>
            <a:pathLst>
              <a:path h="845414" w="3348176">
                <a:moveTo>
                  <a:pt x="0" y="0"/>
                </a:moveTo>
                <a:lnTo>
                  <a:pt x="3348176" y="0"/>
                </a:lnTo>
                <a:lnTo>
                  <a:pt x="3348176" y="845414"/>
                </a:lnTo>
                <a:lnTo>
                  <a:pt x="0" y="8454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3791708" y="697822"/>
            <a:ext cx="10704583" cy="1311610"/>
          </a:xfrm>
          <a:prstGeom prst="rect">
            <a:avLst/>
          </a:prstGeom>
        </p:spPr>
        <p:txBody>
          <a:bodyPr anchor="t" rtlCol="false" tIns="0" lIns="0" bIns="0" rIns="0">
            <a:spAutoFit/>
          </a:bodyPr>
          <a:lstStyle/>
          <a:p>
            <a:pPr algn="ctr">
              <a:lnSpc>
                <a:spcPts val="9357"/>
              </a:lnSpc>
            </a:pPr>
            <a:r>
              <a:rPr lang="en-US" sz="11009">
                <a:solidFill>
                  <a:srgbClr val="1B3344"/>
                </a:solidFill>
                <a:latin typeface="Montnapha Medium"/>
              </a:rPr>
              <a:t>ANGGOTA</a:t>
            </a:r>
          </a:p>
        </p:txBody>
      </p:sp>
      <p:sp>
        <p:nvSpPr>
          <p:cNvPr name="TextBox 12" id="12"/>
          <p:cNvSpPr txBox="true"/>
          <p:nvPr/>
        </p:nvSpPr>
        <p:spPr>
          <a:xfrm rot="0">
            <a:off x="2707205" y="3540246"/>
            <a:ext cx="13912822" cy="3667225"/>
          </a:xfrm>
          <a:prstGeom prst="rect">
            <a:avLst/>
          </a:prstGeom>
        </p:spPr>
        <p:txBody>
          <a:bodyPr anchor="t" rtlCol="false" tIns="0" lIns="0" bIns="0" rIns="0">
            <a:spAutoFit/>
          </a:bodyPr>
          <a:lstStyle/>
          <a:p>
            <a:pPr algn="l">
              <a:lnSpc>
                <a:spcPts val="5821"/>
              </a:lnSpc>
            </a:pPr>
            <a:r>
              <a:rPr lang="en-US" sz="4158">
                <a:solidFill>
                  <a:srgbClr val="1B3344"/>
                </a:solidFill>
                <a:latin typeface="Montnapha"/>
              </a:rPr>
              <a:t>ARVILANTI DEVANI                                 (22104410075)</a:t>
            </a:r>
          </a:p>
          <a:p>
            <a:pPr algn="l">
              <a:lnSpc>
                <a:spcPts val="5821"/>
              </a:lnSpc>
            </a:pPr>
            <a:r>
              <a:rPr lang="en-US" sz="4158">
                <a:solidFill>
                  <a:srgbClr val="1B3344"/>
                </a:solidFill>
                <a:latin typeface="Montnapha"/>
              </a:rPr>
              <a:t>NUR CINDY INTAN FANDERELLA           (22104410098)</a:t>
            </a:r>
          </a:p>
          <a:p>
            <a:pPr algn="l">
              <a:lnSpc>
                <a:spcPts val="5821"/>
              </a:lnSpc>
            </a:pPr>
            <a:r>
              <a:rPr lang="en-US" sz="4158">
                <a:solidFill>
                  <a:srgbClr val="1B3344"/>
                </a:solidFill>
                <a:latin typeface="Montnapha"/>
              </a:rPr>
              <a:t>HANIK HATUL HALIMAH                         (22104410101)</a:t>
            </a:r>
          </a:p>
          <a:p>
            <a:pPr algn="l">
              <a:lnSpc>
                <a:spcPts val="5821"/>
              </a:lnSpc>
            </a:pPr>
            <a:r>
              <a:rPr lang="en-US" sz="4158">
                <a:solidFill>
                  <a:srgbClr val="1B3344"/>
                </a:solidFill>
                <a:latin typeface="Montnapha"/>
              </a:rPr>
              <a:t>WASI’ATUL JANNAH                                (22104410121)</a:t>
            </a:r>
          </a:p>
          <a:p>
            <a:pPr algn="l">
              <a:lnSpc>
                <a:spcPts val="5821"/>
              </a:lnSpc>
            </a:pPr>
          </a:p>
        </p:txBody>
      </p:sp>
      <p:sp>
        <p:nvSpPr>
          <p:cNvPr name="TextBox 13" id="13"/>
          <p:cNvSpPr txBox="true"/>
          <p:nvPr/>
        </p:nvSpPr>
        <p:spPr>
          <a:xfrm rot="0">
            <a:off x="1028700" y="9537954"/>
            <a:ext cx="7739258" cy="431800"/>
          </a:xfrm>
          <a:prstGeom prst="rect">
            <a:avLst/>
          </a:prstGeom>
        </p:spPr>
        <p:txBody>
          <a:bodyPr anchor="t" rtlCol="false" tIns="0" lIns="0" bIns="0" rIns="0">
            <a:spAutoFit/>
          </a:bodyPr>
          <a:lstStyle/>
          <a:p>
            <a:pPr algn="l">
              <a:lnSpc>
                <a:spcPts val="3500"/>
              </a:lnSpc>
            </a:pPr>
            <a:r>
              <a:rPr lang="en-US" sz="2500">
                <a:solidFill>
                  <a:srgbClr val="1B3344"/>
                </a:solidFill>
                <a:latin typeface="Montnapha"/>
              </a:rPr>
              <a:t>Kelompok 2 - Multimedia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7F5FF"/>
        </a:solidFill>
      </p:bgPr>
    </p:bg>
    <p:spTree>
      <p:nvGrpSpPr>
        <p:cNvPr id="1" name=""/>
        <p:cNvGrpSpPr/>
        <p:nvPr/>
      </p:nvGrpSpPr>
      <p:grpSpPr>
        <a:xfrm>
          <a:off x="0" y="0"/>
          <a:ext cx="0" cy="0"/>
          <a:chOff x="0" y="0"/>
          <a:chExt cx="0" cy="0"/>
        </a:xfrm>
      </p:grpSpPr>
      <p:grpSp>
        <p:nvGrpSpPr>
          <p:cNvPr name="Group 2" id="2"/>
          <p:cNvGrpSpPr/>
          <p:nvPr/>
        </p:nvGrpSpPr>
        <p:grpSpPr>
          <a:xfrm rot="0">
            <a:off x="-11231125" y="9370795"/>
            <a:ext cx="18655982" cy="1832410"/>
            <a:chOff x="0" y="0"/>
            <a:chExt cx="4913510" cy="482610"/>
          </a:xfrm>
        </p:grpSpPr>
        <p:sp>
          <p:nvSpPr>
            <p:cNvPr name="Freeform 3" id="3"/>
            <p:cNvSpPr/>
            <p:nvPr/>
          </p:nvSpPr>
          <p:spPr>
            <a:xfrm flipH="false" flipV="false" rot="0">
              <a:off x="0" y="0"/>
              <a:ext cx="4913509" cy="482610"/>
            </a:xfrm>
            <a:custGeom>
              <a:avLst/>
              <a:gdLst/>
              <a:ahLst/>
              <a:cxnLst/>
              <a:rect r="r" b="b" t="t" l="l"/>
              <a:pathLst>
                <a:path h="482610" w="4913509">
                  <a:moveTo>
                    <a:pt x="41498" y="0"/>
                  </a:moveTo>
                  <a:lnTo>
                    <a:pt x="4872011" y="0"/>
                  </a:lnTo>
                  <a:cubicBezTo>
                    <a:pt x="4883017" y="0"/>
                    <a:pt x="4893572" y="4372"/>
                    <a:pt x="4901355" y="12155"/>
                  </a:cubicBezTo>
                  <a:cubicBezTo>
                    <a:pt x="4909137" y="19937"/>
                    <a:pt x="4913509" y="30492"/>
                    <a:pt x="4913509" y="41498"/>
                  </a:cubicBezTo>
                  <a:lnTo>
                    <a:pt x="4913509" y="441112"/>
                  </a:lnTo>
                  <a:cubicBezTo>
                    <a:pt x="4913509" y="452118"/>
                    <a:pt x="4909137" y="462673"/>
                    <a:pt x="4901355" y="470456"/>
                  </a:cubicBezTo>
                  <a:cubicBezTo>
                    <a:pt x="4893572" y="478238"/>
                    <a:pt x="4883017" y="482610"/>
                    <a:pt x="4872011" y="482610"/>
                  </a:cubicBezTo>
                  <a:lnTo>
                    <a:pt x="41498" y="482610"/>
                  </a:lnTo>
                  <a:cubicBezTo>
                    <a:pt x="30492" y="482610"/>
                    <a:pt x="19937" y="478238"/>
                    <a:pt x="12155" y="470456"/>
                  </a:cubicBezTo>
                  <a:cubicBezTo>
                    <a:pt x="4372" y="462673"/>
                    <a:pt x="0" y="452118"/>
                    <a:pt x="0" y="441112"/>
                  </a:cubicBezTo>
                  <a:lnTo>
                    <a:pt x="0" y="41498"/>
                  </a:lnTo>
                  <a:cubicBezTo>
                    <a:pt x="0" y="30492"/>
                    <a:pt x="4372" y="19937"/>
                    <a:pt x="12155" y="12155"/>
                  </a:cubicBezTo>
                  <a:cubicBezTo>
                    <a:pt x="19937" y="4372"/>
                    <a:pt x="30492" y="0"/>
                    <a:pt x="41498" y="0"/>
                  </a:cubicBezTo>
                  <a:close/>
                </a:path>
              </a:pathLst>
            </a:custGeom>
            <a:solidFill>
              <a:srgbClr val="B5CBDB"/>
            </a:solidFill>
            <a:ln w="38100" cap="rnd">
              <a:solidFill>
                <a:srgbClr val="1B3344"/>
              </a:solidFill>
              <a:prstDash val="solid"/>
              <a:round/>
            </a:ln>
          </p:spPr>
        </p:sp>
        <p:sp>
          <p:nvSpPr>
            <p:cNvPr name="TextBox 4" id="4"/>
            <p:cNvSpPr txBox="true"/>
            <p:nvPr/>
          </p:nvSpPr>
          <p:spPr>
            <a:xfrm>
              <a:off x="0" y="9525"/>
              <a:ext cx="4913510" cy="473085"/>
            </a:xfrm>
            <a:prstGeom prst="rect">
              <a:avLst/>
            </a:prstGeom>
          </p:spPr>
          <p:txBody>
            <a:bodyPr anchor="ctr" rtlCol="false" tIns="50800" lIns="50800" bIns="50800" rIns="50800"/>
            <a:lstStyle/>
            <a:p>
              <a:pPr algn="ctr">
                <a:lnSpc>
                  <a:spcPts val="2000"/>
                </a:lnSpc>
              </a:pPr>
            </a:p>
          </p:txBody>
        </p:sp>
      </p:grpSp>
      <p:sp>
        <p:nvSpPr>
          <p:cNvPr name="Freeform 5" id="5"/>
          <p:cNvSpPr/>
          <p:nvPr/>
        </p:nvSpPr>
        <p:spPr>
          <a:xfrm flipH="false" flipV="false" rot="0">
            <a:off x="-1047431" y="720204"/>
            <a:ext cx="3348176" cy="845414"/>
          </a:xfrm>
          <a:custGeom>
            <a:avLst/>
            <a:gdLst/>
            <a:ahLst/>
            <a:cxnLst/>
            <a:rect r="r" b="b" t="t" l="l"/>
            <a:pathLst>
              <a:path h="845414" w="3348176">
                <a:moveTo>
                  <a:pt x="0" y="0"/>
                </a:moveTo>
                <a:lnTo>
                  <a:pt x="3348176" y="0"/>
                </a:lnTo>
                <a:lnTo>
                  <a:pt x="3348176" y="845414"/>
                </a:lnTo>
                <a:lnTo>
                  <a:pt x="0" y="8454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3668812" y="-766195"/>
            <a:ext cx="12093836" cy="2810050"/>
            <a:chOff x="0" y="0"/>
            <a:chExt cx="3185208" cy="740095"/>
          </a:xfrm>
        </p:grpSpPr>
        <p:sp>
          <p:nvSpPr>
            <p:cNvPr name="Freeform 7" id="7"/>
            <p:cNvSpPr/>
            <p:nvPr/>
          </p:nvSpPr>
          <p:spPr>
            <a:xfrm flipH="false" flipV="false" rot="0">
              <a:off x="0" y="0"/>
              <a:ext cx="3185208" cy="740095"/>
            </a:xfrm>
            <a:custGeom>
              <a:avLst/>
              <a:gdLst/>
              <a:ahLst/>
              <a:cxnLst/>
              <a:rect r="r" b="b" t="t" l="l"/>
              <a:pathLst>
                <a:path h="740095" w="3185208">
                  <a:moveTo>
                    <a:pt x="37769" y="0"/>
                  </a:moveTo>
                  <a:lnTo>
                    <a:pt x="3147439" y="0"/>
                  </a:lnTo>
                  <a:cubicBezTo>
                    <a:pt x="3168298" y="0"/>
                    <a:pt x="3185208" y="16910"/>
                    <a:pt x="3185208" y="37769"/>
                  </a:cubicBezTo>
                  <a:lnTo>
                    <a:pt x="3185208" y="702326"/>
                  </a:lnTo>
                  <a:cubicBezTo>
                    <a:pt x="3185208" y="723186"/>
                    <a:pt x="3168298" y="740095"/>
                    <a:pt x="3147439" y="740095"/>
                  </a:cubicBezTo>
                  <a:lnTo>
                    <a:pt x="37769" y="740095"/>
                  </a:lnTo>
                  <a:cubicBezTo>
                    <a:pt x="16910" y="740095"/>
                    <a:pt x="0" y="723186"/>
                    <a:pt x="0" y="702326"/>
                  </a:cubicBezTo>
                  <a:lnTo>
                    <a:pt x="0" y="37769"/>
                  </a:lnTo>
                  <a:cubicBezTo>
                    <a:pt x="0" y="16910"/>
                    <a:pt x="16910" y="0"/>
                    <a:pt x="37769" y="0"/>
                  </a:cubicBezTo>
                  <a:close/>
                </a:path>
              </a:pathLst>
            </a:custGeom>
            <a:solidFill>
              <a:srgbClr val="B5CBDB"/>
            </a:solidFill>
            <a:ln w="38100" cap="rnd">
              <a:solidFill>
                <a:srgbClr val="1B3344"/>
              </a:solidFill>
              <a:prstDash val="solid"/>
              <a:round/>
            </a:ln>
          </p:spPr>
        </p:sp>
        <p:sp>
          <p:nvSpPr>
            <p:cNvPr name="TextBox 8" id="8"/>
            <p:cNvSpPr txBox="true"/>
            <p:nvPr/>
          </p:nvSpPr>
          <p:spPr>
            <a:xfrm>
              <a:off x="0" y="9525"/>
              <a:ext cx="3185208" cy="730570"/>
            </a:xfrm>
            <a:prstGeom prst="rect">
              <a:avLst/>
            </a:prstGeom>
          </p:spPr>
          <p:txBody>
            <a:bodyPr anchor="ctr" rtlCol="false" tIns="50800" lIns="50800" bIns="50800" rIns="50800"/>
            <a:lstStyle/>
            <a:p>
              <a:pPr algn="ctr">
                <a:lnSpc>
                  <a:spcPts val="2000"/>
                </a:lnSpc>
              </a:pPr>
            </a:p>
          </p:txBody>
        </p:sp>
      </p:grpSp>
      <p:sp>
        <p:nvSpPr>
          <p:cNvPr name="TextBox 9" id="9"/>
          <p:cNvSpPr txBox="true"/>
          <p:nvPr/>
        </p:nvSpPr>
        <p:spPr>
          <a:xfrm rot="0">
            <a:off x="3668812" y="668081"/>
            <a:ext cx="12093836" cy="1311610"/>
          </a:xfrm>
          <a:prstGeom prst="rect">
            <a:avLst/>
          </a:prstGeom>
        </p:spPr>
        <p:txBody>
          <a:bodyPr anchor="t" rtlCol="false" tIns="0" lIns="0" bIns="0" rIns="0">
            <a:spAutoFit/>
          </a:bodyPr>
          <a:lstStyle/>
          <a:p>
            <a:pPr algn="ctr">
              <a:lnSpc>
                <a:spcPts val="9357"/>
              </a:lnSpc>
            </a:pPr>
            <a:r>
              <a:rPr lang="en-US" sz="11009">
                <a:solidFill>
                  <a:srgbClr val="1B3344"/>
                </a:solidFill>
                <a:latin typeface="Montnapha Medium"/>
              </a:rPr>
              <a:t>LATAR BELAKANG</a:t>
            </a:r>
          </a:p>
        </p:txBody>
      </p:sp>
      <p:sp>
        <p:nvSpPr>
          <p:cNvPr name="Freeform 10" id="10"/>
          <p:cNvSpPr/>
          <p:nvPr/>
        </p:nvSpPr>
        <p:spPr>
          <a:xfrm flipH="false" flipV="false" rot="0">
            <a:off x="16213567" y="720204"/>
            <a:ext cx="3348176" cy="845414"/>
          </a:xfrm>
          <a:custGeom>
            <a:avLst/>
            <a:gdLst/>
            <a:ahLst/>
            <a:cxnLst/>
            <a:rect r="r" b="b" t="t" l="l"/>
            <a:pathLst>
              <a:path h="845414" w="3348176">
                <a:moveTo>
                  <a:pt x="0" y="0"/>
                </a:moveTo>
                <a:lnTo>
                  <a:pt x="3348176" y="0"/>
                </a:lnTo>
                <a:lnTo>
                  <a:pt x="3348176" y="845414"/>
                </a:lnTo>
                <a:lnTo>
                  <a:pt x="0" y="8454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1584157" y="2733675"/>
            <a:ext cx="15445055" cy="3181350"/>
          </a:xfrm>
          <a:prstGeom prst="rect">
            <a:avLst/>
          </a:prstGeom>
        </p:spPr>
        <p:txBody>
          <a:bodyPr anchor="t" rtlCol="false" tIns="0" lIns="0" bIns="0" rIns="0">
            <a:spAutoFit/>
          </a:bodyPr>
          <a:lstStyle/>
          <a:p>
            <a:pPr algn="just">
              <a:lnSpc>
                <a:spcPts val="4200"/>
              </a:lnSpc>
            </a:pPr>
            <a:r>
              <a:rPr lang="en-US" sz="3000">
                <a:solidFill>
                  <a:srgbClr val="1B3344"/>
                </a:solidFill>
                <a:latin typeface="Montnapha"/>
              </a:rPr>
              <a:t>  Dalam dunia digital saat ini, animasi web telah menjadi salah satu cara yang efektif untuk menyampaikan cerita dan pesan secara visual yang menarik. Proyek animasi p5.js ini terinspirasi dari proses transformasi. Domba yang awalnya kotor melambangkan potensi yang belum tergali dan keadaan awal dari sebuah proses. Kebun yang menjadi latar belakang mewakili lingkungan yang mendukung untuk perubahan pada domba.</a:t>
            </a:r>
          </a:p>
          <a:p>
            <a:pPr algn="l">
              <a:lnSpc>
                <a:spcPts val="4200"/>
              </a:lnSpc>
            </a:pPr>
          </a:p>
        </p:txBody>
      </p:sp>
      <p:sp>
        <p:nvSpPr>
          <p:cNvPr name="TextBox 12" id="12"/>
          <p:cNvSpPr txBox="true"/>
          <p:nvPr/>
        </p:nvSpPr>
        <p:spPr>
          <a:xfrm rot="0">
            <a:off x="1028700" y="9537954"/>
            <a:ext cx="7739258" cy="431800"/>
          </a:xfrm>
          <a:prstGeom prst="rect">
            <a:avLst/>
          </a:prstGeom>
        </p:spPr>
        <p:txBody>
          <a:bodyPr anchor="t" rtlCol="false" tIns="0" lIns="0" bIns="0" rIns="0">
            <a:spAutoFit/>
          </a:bodyPr>
          <a:lstStyle/>
          <a:p>
            <a:pPr algn="l">
              <a:lnSpc>
                <a:spcPts val="3500"/>
              </a:lnSpc>
            </a:pPr>
            <a:r>
              <a:rPr lang="en-US" sz="2500">
                <a:solidFill>
                  <a:srgbClr val="1B3344"/>
                </a:solidFill>
                <a:latin typeface="Montnapha"/>
              </a:rPr>
              <a:t>Kelompok 2 - Multimedia</a:t>
            </a:r>
          </a:p>
        </p:txBody>
      </p:sp>
      <p:sp>
        <p:nvSpPr>
          <p:cNvPr name="TextBox 13" id="13"/>
          <p:cNvSpPr txBox="true"/>
          <p:nvPr/>
        </p:nvSpPr>
        <p:spPr>
          <a:xfrm rot="0">
            <a:off x="15237667" y="9557004"/>
            <a:ext cx="2021633" cy="412750"/>
          </a:xfrm>
          <a:prstGeom prst="rect">
            <a:avLst/>
          </a:prstGeom>
        </p:spPr>
        <p:txBody>
          <a:bodyPr anchor="t" rtlCol="false" tIns="0" lIns="0" bIns="0" rIns="0">
            <a:spAutoFit/>
          </a:bodyPr>
          <a:lstStyle/>
          <a:p>
            <a:pPr algn="r">
              <a:lnSpc>
                <a:spcPts val="3499"/>
              </a:lnSpc>
            </a:pPr>
            <a:r>
              <a:rPr lang="en-US" sz="2499">
                <a:solidFill>
                  <a:srgbClr val="1B3344"/>
                </a:solidFill>
                <a:latin typeface="Montnapha"/>
              </a:rPr>
              <a:t>Hal 1</a:t>
            </a:r>
          </a:p>
        </p:txBody>
      </p:sp>
      <p:sp>
        <p:nvSpPr>
          <p:cNvPr name="TextBox 14" id="14"/>
          <p:cNvSpPr txBox="true"/>
          <p:nvPr/>
        </p:nvSpPr>
        <p:spPr>
          <a:xfrm rot="0">
            <a:off x="1584157" y="5848350"/>
            <a:ext cx="15445055" cy="2647950"/>
          </a:xfrm>
          <a:prstGeom prst="rect">
            <a:avLst/>
          </a:prstGeom>
        </p:spPr>
        <p:txBody>
          <a:bodyPr anchor="t" rtlCol="false" tIns="0" lIns="0" bIns="0" rIns="0">
            <a:spAutoFit/>
          </a:bodyPr>
          <a:lstStyle/>
          <a:p>
            <a:pPr algn="just">
              <a:lnSpc>
                <a:spcPts val="4200"/>
              </a:lnSpc>
            </a:pPr>
            <a:r>
              <a:rPr lang="en-US" sz="3000">
                <a:solidFill>
                  <a:srgbClr val="1B3344"/>
                </a:solidFill>
                <a:latin typeface="Montnapha"/>
              </a:rPr>
              <a:t>  Animasi ini dirancang untuk menggambarkan perjalanan domba yang berjalan secara bergantian di kebun. Saat melewati pagar, domba tersebut mengalami transformasi menjadi lebih bersih, yang melambangkan proses pembersihan. Pagar dalam animasi ini bukan hanya sebagai pembatas fisik, tetapi juga sebagai simbol batasan yang, ketika dilewati, membawa perubahan positif.</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7F5FF"/>
        </a:solidFill>
      </p:bgPr>
    </p:bg>
    <p:spTree>
      <p:nvGrpSpPr>
        <p:cNvPr id="1" name=""/>
        <p:cNvGrpSpPr/>
        <p:nvPr/>
      </p:nvGrpSpPr>
      <p:grpSpPr>
        <a:xfrm>
          <a:off x="0" y="0"/>
          <a:ext cx="0" cy="0"/>
          <a:chOff x="0" y="0"/>
          <a:chExt cx="0" cy="0"/>
        </a:xfrm>
      </p:grpSpPr>
      <p:grpSp>
        <p:nvGrpSpPr>
          <p:cNvPr name="Group 2" id="2"/>
          <p:cNvGrpSpPr/>
          <p:nvPr/>
        </p:nvGrpSpPr>
        <p:grpSpPr>
          <a:xfrm rot="0">
            <a:off x="-183991" y="9258300"/>
            <a:ext cx="18655982" cy="1832410"/>
            <a:chOff x="0" y="0"/>
            <a:chExt cx="4913510" cy="482610"/>
          </a:xfrm>
        </p:grpSpPr>
        <p:sp>
          <p:nvSpPr>
            <p:cNvPr name="Freeform 3" id="3"/>
            <p:cNvSpPr/>
            <p:nvPr/>
          </p:nvSpPr>
          <p:spPr>
            <a:xfrm flipH="false" flipV="false" rot="0">
              <a:off x="0" y="0"/>
              <a:ext cx="4913509" cy="482610"/>
            </a:xfrm>
            <a:custGeom>
              <a:avLst/>
              <a:gdLst/>
              <a:ahLst/>
              <a:cxnLst/>
              <a:rect r="r" b="b" t="t" l="l"/>
              <a:pathLst>
                <a:path h="482610" w="4913509">
                  <a:moveTo>
                    <a:pt x="41498" y="0"/>
                  </a:moveTo>
                  <a:lnTo>
                    <a:pt x="4872011" y="0"/>
                  </a:lnTo>
                  <a:cubicBezTo>
                    <a:pt x="4883017" y="0"/>
                    <a:pt x="4893572" y="4372"/>
                    <a:pt x="4901355" y="12155"/>
                  </a:cubicBezTo>
                  <a:cubicBezTo>
                    <a:pt x="4909137" y="19937"/>
                    <a:pt x="4913509" y="30492"/>
                    <a:pt x="4913509" y="41498"/>
                  </a:cubicBezTo>
                  <a:lnTo>
                    <a:pt x="4913509" y="441112"/>
                  </a:lnTo>
                  <a:cubicBezTo>
                    <a:pt x="4913509" y="452118"/>
                    <a:pt x="4909137" y="462673"/>
                    <a:pt x="4901355" y="470456"/>
                  </a:cubicBezTo>
                  <a:cubicBezTo>
                    <a:pt x="4893572" y="478238"/>
                    <a:pt x="4883017" y="482610"/>
                    <a:pt x="4872011" y="482610"/>
                  </a:cubicBezTo>
                  <a:lnTo>
                    <a:pt x="41498" y="482610"/>
                  </a:lnTo>
                  <a:cubicBezTo>
                    <a:pt x="30492" y="482610"/>
                    <a:pt x="19937" y="478238"/>
                    <a:pt x="12155" y="470456"/>
                  </a:cubicBezTo>
                  <a:cubicBezTo>
                    <a:pt x="4372" y="462673"/>
                    <a:pt x="0" y="452118"/>
                    <a:pt x="0" y="441112"/>
                  </a:cubicBezTo>
                  <a:lnTo>
                    <a:pt x="0" y="41498"/>
                  </a:lnTo>
                  <a:cubicBezTo>
                    <a:pt x="0" y="30492"/>
                    <a:pt x="4372" y="19937"/>
                    <a:pt x="12155" y="12155"/>
                  </a:cubicBezTo>
                  <a:cubicBezTo>
                    <a:pt x="19937" y="4372"/>
                    <a:pt x="30492" y="0"/>
                    <a:pt x="41498" y="0"/>
                  </a:cubicBezTo>
                  <a:close/>
                </a:path>
              </a:pathLst>
            </a:custGeom>
            <a:solidFill>
              <a:srgbClr val="B5CBDB"/>
            </a:solidFill>
            <a:ln w="38100" cap="rnd">
              <a:solidFill>
                <a:srgbClr val="1B3344"/>
              </a:solidFill>
              <a:prstDash val="solid"/>
              <a:round/>
            </a:ln>
          </p:spPr>
        </p:sp>
        <p:sp>
          <p:nvSpPr>
            <p:cNvPr name="TextBox 4" id="4"/>
            <p:cNvSpPr txBox="true"/>
            <p:nvPr/>
          </p:nvSpPr>
          <p:spPr>
            <a:xfrm>
              <a:off x="0" y="9525"/>
              <a:ext cx="4913510" cy="473085"/>
            </a:xfrm>
            <a:prstGeom prst="rect">
              <a:avLst/>
            </a:prstGeom>
          </p:spPr>
          <p:txBody>
            <a:bodyPr anchor="ctr" rtlCol="false" tIns="50800" lIns="50800" bIns="50800" rIns="50800"/>
            <a:lstStyle/>
            <a:p>
              <a:pPr algn="ctr">
                <a:lnSpc>
                  <a:spcPts val="2000"/>
                </a:lnSpc>
              </a:pPr>
            </a:p>
          </p:txBody>
        </p:sp>
      </p:grpSp>
      <p:grpSp>
        <p:nvGrpSpPr>
          <p:cNvPr name="Group 5" id="5"/>
          <p:cNvGrpSpPr/>
          <p:nvPr/>
        </p:nvGrpSpPr>
        <p:grpSpPr>
          <a:xfrm rot="0">
            <a:off x="3556018" y="-766195"/>
            <a:ext cx="11175963" cy="2972798"/>
            <a:chOff x="0" y="0"/>
            <a:chExt cx="2943464" cy="782959"/>
          </a:xfrm>
        </p:grpSpPr>
        <p:sp>
          <p:nvSpPr>
            <p:cNvPr name="Freeform 6" id="6"/>
            <p:cNvSpPr/>
            <p:nvPr/>
          </p:nvSpPr>
          <p:spPr>
            <a:xfrm flipH="false" flipV="false" rot="0">
              <a:off x="0" y="0"/>
              <a:ext cx="2943464" cy="782959"/>
            </a:xfrm>
            <a:custGeom>
              <a:avLst/>
              <a:gdLst/>
              <a:ahLst/>
              <a:cxnLst/>
              <a:rect r="r" b="b" t="t" l="l"/>
              <a:pathLst>
                <a:path h="782959" w="2943464">
                  <a:moveTo>
                    <a:pt x="40871" y="0"/>
                  </a:moveTo>
                  <a:lnTo>
                    <a:pt x="2902593" y="0"/>
                  </a:lnTo>
                  <a:cubicBezTo>
                    <a:pt x="2913432" y="0"/>
                    <a:pt x="2923828" y="4306"/>
                    <a:pt x="2931493" y="11971"/>
                  </a:cubicBezTo>
                  <a:cubicBezTo>
                    <a:pt x="2939157" y="19636"/>
                    <a:pt x="2943464" y="30031"/>
                    <a:pt x="2943464" y="40871"/>
                  </a:cubicBezTo>
                  <a:lnTo>
                    <a:pt x="2943464" y="742088"/>
                  </a:lnTo>
                  <a:cubicBezTo>
                    <a:pt x="2943464" y="752928"/>
                    <a:pt x="2939157" y="763323"/>
                    <a:pt x="2931493" y="770988"/>
                  </a:cubicBezTo>
                  <a:cubicBezTo>
                    <a:pt x="2923828" y="778653"/>
                    <a:pt x="2913432" y="782959"/>
                    <a:pt x="2902593" y="782959"/>
                  </a:cubicBezTo>
                  <a:lnTo>
                    <a:pt x="40871" y="782959"/>
                  </a:lnTo>
                  <a:cubicBezTo>
                    <a:pt x="30031" y="782959"/>
                    <a:pt x="19636" y="778653"/>
                    <a:pt x="11971" y="770988"/>
                  </a:cubicBezTo>
                  <a:cubicBezTo>
                    <a:pt x="4306" y="763323"/>
                    <a:pt x="0" y="752928"/>
                    <a:pt x="0" y="742088"/>
                  </a:cubicBezTo>
                  <a:lnTo>
                    <a:pt x="0" y="40871"/>
                  </a:lnTo>
                  <a:cubicBezTo>
                    <a:pt x="0" y="30031"/>
                    <a:pt x="4306" y="19636"/>
                    <a:pt x="11971" y="11971"/>
                  </a:cubicBezTo>
                  <a:cubicBezTo>
                    <a:pt x="19636" y="4306"/>
                    <a:pt x="30031" y="0"/>
                    <a:pt x="40871" y="0"/>
                  </a:cubicBezTo>
                  <a:close/>
                </a:path>
              </a:pathLst>
            </a:custGeom>
            <a:solidFill>
              <a:srgbClr val="B5CBDB"/>
            </a:solidFill>
            <a:ln w="38100" cap="rnd">
              <a:solidFill>
                <a:srgbClr val="1B3344"/>
              </a:solidFill>
              <a:prstDash val="solid"/>
              <a:round/>
            </a:ln>
          </p:spPr>
        </p:sp>
        <p:sp>
          <p:nvSpPr>
            <p:cNvPr name="TextBox 7" id="7"/>
            <p:cNvSpPr txBox="true"/>
            <p:nvPr/>
          </p:nvSpPr>
          <p:spPr>
            <a:xfrm>
              <a:off x="0" y="9525"/>
              <a:ext cx="2943464" cy="773434"/>
            </a:xfrm>
            <a:prstGeom prst="rect">
              <a:avLst/>
            </a:prstGeom>
          </p:spPr>
          <p:txBody>
            <a:bodyPr anchor="ctr" rtlCol="false" tIns="50800" lIns="50800" bIns="50800" rIns="50800"/>
            <a:lstStyle/>
            <a:p>
              <a:pPr algn="ctr">
                <a:lnSpc>
                  <a:spcPts val="2000"/>
                </a:lnSpc>
              </a:pPr>
            </a:p>
          </p:txBody>
        </p:sp>
      </p:grpSp>
      <p:sp>
        <p:nvSpPr>
          <p:cNvPr name="TextBox 8" id="8"/>
          <p:cNvSpPr txBox="true"/>
          <p:nvPr/>
        </p:nvSpPr>
        <p:spPr>
          <a:xfrm rot="0">
            <a:off x="3801511" y="717900"/>
            <a:ext cx="10684978" cy="1183397"/>
          </a:xfrm>
          <a:prstGeom prst="rect">
            <a:avLst/>
          </a:prstGeom>
        </p:spPr>
        <p:txBody>
          <a:bodyPr anchor="t" rtlCol="false" tIns="0" lIns="0" bIns="0" rIns="0">
            <a:spAutoFit/>
          </a:bodyPr>
          <a:lstStyle/>
          <a:p>
            <a:pPr algn="ctr">
              <a:lnSpc>
                <a:spcPts val="8481"/>
              </a:lnSpc>
            </a:pPr>
            <a:r>
              <a:rPr lang="en-US" sz="9977">
                <a:solidFill>
                  <a:srgbClr val="1B3344"/>
                </a:solidFill>
                <a:latin typeface="Montnapha Medium"/>
              </a:rPr>
              <a:t>LATAR BELAKANG</a:t>
            </a:r>
          </a:p>
        </p:txBody>
      </p:sp>
      <p:sp>
        <p:nvSpPr>
          <p:cNvPr name="TextBox 9" id="9"/>
          <p:cNvSpPr txBox="true"/>
          <p:nvPr/>
        </p:nvSpPr>
        <p:spPr>
          <a:xfrm rot="0">
            <a:off x="1038225" y="2481429"/>
            <a:ext cx="16357087" cy="5803911"/>
          </a:xfrm>
          <a:prstGeom prst="rect">
            <a:avLst/>
          </a:prstGeom>
        </p:spPr>
        <p:txBody>
          <a:bodyPr anchor="t" rtlCol="false" tIns="0" lIns="0" bIns="0" rIns="0">
            <a:spAutoFit/>
          </a:bodyPr>
          <a:lstStyle/>
          <a:p>
            <a:pPr algn="l">
              <a:lnSpc>
                <a:spcPts val="4167"/>
              </a:lnSpc>
            </a:pPr>
          </a:p>
          <a:p>
            <a:pPr algn="just">
              <a:lnSpc>
                <a:spcPts val="4167"/>
              </a:lnSpc>
            </a:pPr>
            <a:r>
              <a:rPr lang="en-US" sz="2976">
                <a:solidFill>
                  <a:srgbClr val="1B3344"/>
                </a:solidFill>
                <a:latin typeface="Montnapha"/>
              </a:rPr>
              <a:t>  Tujuan dari animasi ini adalah untuk memberikan visualisasi yang menghibur sekaligus inspiratif tentang pentingnya perubahan. Dengan menggunakan p5.js, sebuah library JavaScript yang memudahkan pembuatan konten grafis interaktif, animasi ini diharapkan dapat diakses oleh banyak orang melalui web dan menjadi sumber inspirasi bagi mereka yang menyaksikannya.</a:t>
            </a:r>
          </a:p>
          <a:p>
            <a:pPr algn="just">
              <a:lnSpc>
                <a:spcPts val="4167"/>
              </a:lnSpc>
            </a:pPr>
          </a:p>
          <a:p>
            <a:pPr algn="just">
              <a:lnSpc>
                <a:spcPts val="4167"/>
              </a:lnSpc>
            </a:pPr>
            <a:r>
              <a:rPr lang="en-US" sz="2976">
                <a:solidFill>
                  <a:srgbClr val="1B3344"/>
                </a:solidFill>
                <a:latin typeface="Montnapha"/>
              </a:rPr>
              <a:t> Animasi ini juga bertujuan untuk menunjukkan kemampuan teknis dalam menggunakan p5.js, serta kreativitas dalam merancang dan mengimplementasikan konsep yang unik. Dengan demikian, proyek ini tidak hanya menjadi sarana ekspresi artistik tetapi juga sebagai contoh aplikasi praktis dari pemrograman visual dalam web design.</a:t>
            </a:r>
          </a:p>
          <a:p>
            <a:pPr algn="l">
              <a:lnSpc>
                <a:spcPts val="4167"/>
              </a:lnSpc>
            </a:pPr>
          </a:p>
        </p:txBody>
      </p:sp>
      <p:sp>
        <p:nvSpPr>
          <p:cNvPr name="TextBox 10" id="10"/>
          <p:cNvSpPr txBox="true"/>
          <p:nvPr/>
        </p:nvSpPr>
        <p:spPr>
          <a:xfrm rot="0">
            <a:off x="15237667" y="9557004"/>
            <a:ext cx="2021633" cy="412750"/>
          </a:xfrm>
          <a:prstGeom prst="rect">
            <a:avLst/>
          </a:prstGeom>
        </p:spPr>
        <p:txBody>
          <a:bodyPr anchor="t" rtlCol="false" tIns="0" lIns="0" bIns="0" rIns="0">
            <a:spAutoFit/>
          </a:bodyPr>
          <a:lstStyle/>
          <a:p>
            <a:pPr algn="r">
              <a:lnSpc>
                <a:spcPts val="3499"/>
              </a:lnSpc>
            </a:pPr>
            <a:r>
              <a:rPr lang="en-US" sz="2499">
                <a:solidFill>
                  <a:srgbClr val="1B3344"/>
                </a:solidFill>
                <a:latin typeface="Montnapha"/>
              </a:rPr>
              <a:t>Hal 2</a:t>
            </a:r>
          </a:p>
        </p:txBody>
      </p:sp>
      <p:sp>
        <p:nvSpPr>
          <p:cNvPr name="Freeform 11" id="11"/>
          <p:cNvSpPr/>
          <p:nvPr/>
        </p:nvSpPr>
        <p:spPr>
          <a:xfrm flipH="false" flipV="false" rot="0">
            <a:off x="-1047431" y="720204"/>
            <a:ext cx="3348176" cy="845414"/>
          </a:xfrm>
          <a:custGeom>
            <a:avLst/>
            <a:gdLst/>
            <a:ahLst/>
            <a:cxnLst/>
            <a:rect r="r" b="b" t="t" l="l"/>
            <a:pathLst>
              <a:path h="845414" w="3348176">
                <a:moveTo>
                  <a:pt x="0" y="0"/>
                </a:moveTo>
                <a:lnTo>
                  <a:pt x="3348176" y="0"/>
                </a:lnTo>
                <a:lnTo>
                  <a:pt x="3348176" y="845414"/>
                </a:lnTo>
                <a:lnTo>
                  <a:pt x="0" y="8454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6213567" y="720204"/>
            <a:ext cx="3348176" cy="845414"/>
          </a:xfrm>
          <a:custGeom>
            <a:avLst/>
            <a:gdLst/>
            <a:ahLst/>
            <a:cxnLst/>
            <a:rect r="r" b="b" t="t" l="l"/>
            <a:pathLst>
              <a:path h="845414" w="3348176">
                <a:moveTo>
                  <a:pt x="0" y="0"/>
                </a:moveTo>
                <a:lnTo>
                  <a:pt x="3348176" y="0"/>
                </a:lnTo>
                <a:lnTo>
                  <a:pt x="3348176" y="845414"/>
                </a:lnTo>
                <a:lnTo>
                  <a:pt x="0" y="8454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038225" y="9537954"/>
            <a:ext cx="7739258" cy="431800"/>
          </a:xfrm>
          <a:prstGeom prst="rect">
            <a:avLst/>
          </a:prstGeom>
        </p:spPr>
        <p:txBody>
          <a:bodyPr anchor="t" rtlCol="false" tIns="0" lIns="0" bIns="0" rIns="0">
            <a:spAutoFit/>
          </a:bodyPr>
          <a:lstStyle/>
          <a:p>
            <a:pPr algn="l">
              <a:lnSpc>
                <a:spcPts val="3500"/>
              </a:lnSpc>
            </a:pPr>
            <a:r>
              <a:rPr lang="en-US" sz="2500">
                <a:solidFill>
                  <a:srgbClr val="1B3344"/>
                </a:solidFill>
                <a:latin typeface="Montnapha"/>
              </a:rPr>
              <a:t>Kelompok 2 - Multimedia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B5CBDB"/>
        </a:solidFill>
      </p:bgPr>
    </p:bg>
    <p:spTree>
      <p:nvGrpSpPr>
        <p:cNvPr id="1" name=""/>
        <p:cNvGrpSpPr/>
        <p:nvPr/>
      </p:nvGrpSpPr>
      <p:grpSpPr>
        <a:xfrm>
          <a:off x="0" y="0"/>
          <a:ext cx="0" cy="0"/>
          <a:chOff x="0" y="0"/>
          <a:chExt cx="0" cy="0"/>
        </a:xfrm>
      </p:grpSpPr>
      <p:grpSp>
        <p:nvGrpSpPr>
          <p:cNvPr name="Group 2" id="2"/>
          <p:cNvGrpSpPr/>
          <p:nvPr/>
        </p:nvGrpSpPr>
        <p:grpSpPr>
          <a:xfrm rot="0">
            <a:off x="-183991" y="9258300"/>
            <a:ext cx="18655982" cy="1832410"/>
            <a:chOff x="0" y="0"/>
            <a:chExt cx="4913510" cy="482610"/>
          </a:xfrm>
        </p:grpSpPr>
        <p:sp>
          <p:nvSpPr>
            <p:cNvPr name="Freeform 3" id="3"/>
            <p:cNvSpPr/>
            <p:nvPr/>
          </p:nvSpPr>
          <p:spPr>
            <a:xfrm flipH="false" flipV="false" rot="0">
              <a:off x="0" y="0"/>
              <a:ext cx="4913509" cy="482610"/>
            </a:xfrm>
            <a:custGeom>
              <a:avLst/>
              <a:gdLst/>
              <a:ahLst/>
              <a:cxnLst/>
              <a:rect r="r" b="b" t="t" l="l"/>
              <a:pathLst>
                <a:path h="482610" w="4913509">
                  <a:moveTo>
                    <a:pt x="41498" y="0"/>
                  </a:moveTo>
                  <a:lnTo>
                    <a:pt x="4872011" y="0"/>
                  </a:lnTo>
                  <a:cubicBezTo>
                    <a:pt x="4883017" y="0"/>
                    <a:pt x="4893572" y="4372"/>
                    <a:pt x="4901355" y="12155"/>
                  </a:cubicBezTo>
                  <a:cubicBezTo>
                    <a:pt x="4909137" y="19937"/>
                    <a:pt x="4913509" y="30492"/>
                    <a:pt x="4913509" y="41498"/>
                  </a:cubicBezTo>
                  <a:lnTo>
                    <a:pt x="4913509" y="441112"/>
                  </a:lnTo>
                  <a:cubicBezTo>
                    <a:pt x="4913509" y="452118"/>
                    <a:pt x="4909137" y="462673"/>
                    <a:pt x="4901355" y="470456"/>
                  </a:cubicBezTo>
                  <a:cubicBezTo>
                    <a:pt x="4893572" y="478238"/>
                    <a:pt x="4883017" y="482610"/>
                    <a:pt x="4872011" y="482610"/>
                  </a:cubicBezTo>
                  <a:lnTo>
                    <a:pt x="41498" y="482610"/>
                  </a:lnTo>
                  <a:cubicBezTo>
                    <a:pt x="30492" y="482610"/>
                    <a:pt x="19937" y="478238"/>
                    <a:pt x="12155" y="470456"/>
                  </a:cubicBezTo>
                  <a:cubicBezTo>
                    <a:pt x="4372" y="462673"/>
                    <a:pt x="0" y="452118"/>
                    <a:pt x="0" y="441112"/>
                  </a:cubicBezTo>
                  <a:lnTo>
                    <a:pt x="0" y="41498"/>
                  </a:lnTo>
                  <a:cubicBezTo>
                    <a:pt x="0" y="30492"/>
                    <a:pt x="4372" y="19937"/>
                    <a:pt x="12155" y="12155"/>
                  </a:cubicBezTo>
                  <a:cubicBezTo>
                    <a:pt x="19937" y="4372"/>
                    <a:pt x="30492" y="0"/>
                    <a:pt x="41498" y="0"/>
                  </a:cubicBezTo>
                  <a:close/>
                </a:path>
              </a:pathLst>
            </a:custGeom>
            <a:solidFill>
              <a:srgbClr val="E7F5FF"/>
            </a:solidFill>
            <a:ln w="38100" cap="rnd">
              <a:solidFill>
                <a:srgbClr val="1B3344"/>
              </a:solidFill>
              <a:prstDash val="solid"/>
              <a:round/>
            </a:ln>
          </p:spPr>
        </p:sp>
        <p:sp>
          <p:nvSpPr>
            <p:cNvPr name="TextBox 4" id="4"/>
            <p:cNvSpPr txBox="true"/>
            <p:nvPr/>
          </p:nvSpPr>
          <p:spPr>
            <a:xfrm>
              <a:off x="0" y="9525"/>
              <a:ext cx="4913510" cy="473085"/>
            </a:xfrm>
            <a:prstGeom prst="rect">
              <a:avLst/>
            </a:prstGeom>
          </p:spPr>
          <p:txBody>
            <a:bodyPr anchor="ctr" rtlCol="false" tIns="50800" lIns="50800" bIns="50800" rIns="50800"/>
            <a:lstStyle/>
            <a:p>
              <a:pPr algn="ctr">
                <a:lnSpc>
                  <a:spcPts val="2000"/>
                </a:lnSpc>
              </a:pPr>
            </a:p>
          </p:txBody>
        </p:sp>
      </p:grpSp>
      <p:grpSp>
        <p:nvGrpSpPr>
          <p:cNvPr name="Group 5" id="5"/>
          <p:cNvGrpSpPr/>
          <p:nvPr/>
        </p:nvGrpSpPr>
        <p:grpSpPr>
          <a:xfrm rot="0">
            <a:off x="686774" y="-885863"/>
            <a:ext cx="6408512" cy="4638009"/>
            <a:chOff x="0" y="0"/>
            <a:chExt cx="1687838" cy="1221533"/>
          </a:xfrm>
        </p:grpSpPr>
        <p:sp>
          <p:nvSpPr>
            <p:cNvPr name="Freeform 6" id="6"/>
            <p:cNvSpPr/>
            <p:nvPr/>
          </p:nvSpPr>
          <p:spPr>
            <a:xfrm flipH="false" flipV="false" rot="0">
              <a:off x="0" y="0"/>
              <a:ext cx="1687838" cy="1221533"/>
            </a:xfrm>
            <a:custGeom>
              <a:avLst/>
              <a:gdLst/>
              <a:ahLst/>
              <a:cxnLst/>
              <a:rect r="r" b="b" t="t" l="l"/>
              <a:pathLst>
                <a:path h="1221533" w="1687838">
                  <a:moveTo>
                    <a:pt x="120807" y="0"/>
                  </a:moveTo>
                  <a:lnTo>
                    <a:pt x="1567032" y="0"/>
                  </a:lnTo>
                  <a:cubicBezTo>
                    <a:pt x="1633751" y="0"/>
                    <a:pt x="1687838" y="54087"/>
                    <a:pt x="1687838" y="120807"/>
                  </a:cubicBezTo>
                  <a:lnTo>
                    <a:pt x="1687838" y="1100726"/>
                  </a:lnTo>
                  <a:cubicBezTo>
                    <a:pt x="1687838" y="1132766"/>
                    <a:pt x="1675111" y="1163494"/>
                    <a:pt x="1652455" y="1186150"/>
                  </a:cubicBezTo>
                  <a:cubicBezTo>
                    <a:pt x="1629799" y="1208805"/>
                    <a:pt x="1599072" y="1221533"/>
                    <a:pt x="1567032" y="1221533"/>
                  </a:cubicBezTo>
                  <a:lnTo>
                    <a:pt x="120807" y="1221533"/>
                  </a:lnTo>
                  <a:cubicBezTo>
                    <a:pt x="88767" y="1221533"/>
                    <a:pt x="58039" y="1208805"/>
                    <a:pt x="35384" y="1186150"/>
                  </a:cubicBezTo>
                  <a:cubicBezTo>
                    <a:pt x="12728" y="1163494"/>
                    <a:pt x="0" y="1132766"/>
                    <a:pt x="0" y="1100726"/>
                  </a:cubicBezTo>
                  <a:lnTo>
                    <a:pt x="0" y="120807"/>
                  </a:lnTo>
                  <a:cubicBezTo>
                    <a:pt x="0" y="88767"/>
                    <a:pt x="12728" y="58039"/>
                    <a:pt x="35384" y="35384"/>
                  </a:cubicBezTo>
                  <a:cubicBezTo>
                    <a:pt x="58039" y="12728"/>
                    <a:pt x="88767" y="0"/>
                    <a:pt x="120807" y="0"/>
                  </a:cubicBezTo>
                  <a:close/>
                </a:path>
              </a:pathLst>
            </a:custGeom>
            <a:solidFill>
              <a:srgbClr val="E7F5FF"/>
            </a:solidFill>
            <a:ln w="38100" cap="rnd">
              <a:solidFill>
                <a:srgbClr val="1B3344"/>
              </a:solidFill>
              <a:prstDash val="solid"/>
              <a:round/>
            </a:ln>
          </p:spPr>
        </p:sp>
        <p:sp>
          <p:nvSpPr>
            <p:cNvPr name="TextBox 7" id="7"/>
            <p:cNvSpPr txBox="true"/>
            <p:nvPr/>
          </p:nvSpPr>
          <p:spPr>
            <a:xfrm>
              <a:off x="0" y="9525"/>
              <a:ext cx="1687838" cy="1212008"/>
            </a:xfrm>
            <a:prstGeom prst="rect">
              <a:avLst/>
            </a:prstGeom>
          </p:spPr>
          <p:txBody>
            <a:bodyPr anchor="ctr" rtlCol="false" tIns="50800" lIns="50800" bIns="50800" rIns="50800"/>
            <a:lstStyle/>
            <a:p>
              <a:pPr algn="ctr">
                <a:lnSpc>
                  <a:spcPts val="2000"/>
                </a:lnSpc>
              </a:pPr>
            </a:p>
          </p:txBody>
        </p:sp>
      </p:grpSp>
      <p:sp>
        <p:nvSpPr>
          <p:cNvPr name="TextBox 8" id="8"/>
          <p:cNvSpPr txBox="true"/>
          <p:nvPr/>
        </p:nvSpPr>
        <p:spPr>
          <a:xfrm rot="0">
            <a:off x="103061" y="1200150"/>
            <a:ext cx="7575937" cy="2196971"/>
          </a:xfrm>
          <a:prstGeom prst="rect">
            <a:avLst/>
          </a:prstGeom>
        </p:spPr>
        <p:txBody>
          <a:bodyPr anchor="t" rtlCol="false" tIns="0" lIns="0" bIns="0" rIns="0">
            <a:spAutoFit/>
          </a:bodyPr>
          <a:lstStyle/>
          <a:p>
            <a:pPr algn="ctr">
              <a:lnSpc>
                <a:spcPts val="8497"/>
              </a:lnSpc>
            </a:pPr>
            <a:r>
              <a:rPr lang="en-US" sz="8497">
                <a:solidFill>
                  <a:srgbClr val="1B3344"/>
                </a:solidFill>
                <a:latin typeface="Montnapha Medium"/>
              </a:rPr>
              <a:t>RUMUSAN MASALAH</a:t>
            </a:r>
          </a:p>
        </p:txBody>
      </p:sp>
      <p:sp>
        <p:nvSpPr>
          <p:cNvPr name="TextBox 9" id="9"/>
          <p:cNvSpPr txBox="true"/>
          <p:nvPr/>
        </p:nvSpPr>
        <p:spPr>
          <a:xfrm rot="0">
            <a:off x="7354795" y="1299792"/>
            <a:ext cx="10219884" cy="6966585"/>
          </a:xfrm>
          <a:prstGeom prst="rect">
            <a:avLst/>
          </a:prstGeom>
        </p:spPr>
        <p:txBody>
          <a:bodyPr anchor="t" rtlCol="false" tIns="0" lIns="0" bIns="0" rIns="0">
            <a:spAutoFit/>
          </a:bodyPr>
          <a:lstStyle/>
          <a:p>
            <a:pPr algn="l" marL="647700" indent="-323850" lvl="1">
              <a:lnSpc>
                <a:spcPts val="5070"/>
              </a:lnSpc>
              <a:buAutoNum type="arabicPeriod" startAt="1"/>
            </a:pPr>
            <a:r>
              <a:rPr lang="en-US" sz="3000" spc="39">
                <a:solidFill>
                  <a:srgbClr val="1B3344"/>
                </a:solidFill>
                <a:latin typeface="Montnapha"/>
              </a:rPr>
              <a:t>Bagaimana cara menggambarkan proses transformasi domba yang awalnya kotor menjadi bersih melalui animasi?</a:t>
            </a:r>
          </a:p>
          <a:p>
            <a:pPr algn="l" marL="647700" indent="-323850" lvl="1">
              <a:lnSpc>
                <a:spcPts val="5070"/>
              </a:lnSpc>
              <a:buAutoNum type="arabicPeriod" startAt="1"/>
            </a:pPr>
            <a:r>
              <a:rPr lang="en-US" sz="3000" spc="39">
                <a:solidFill>
                  <a:srgbClr val="1B3344"/>
                </a:solidFill>
                <a:latin typeface="Montnapha"/>
              </a:rPr>
              <a:t>Apa saja tantangan teknis dalam mengimplementasikan animasi perubahan kebersihan domba menggunakan p5.js?</a:t>
            </a:r>
          </a:p>
          <a:p>
            <a:pPr algn="l" marL="647700" indent="-323850" lvl="1">
              <a:lnSpc>
                <a:spcPts val="5070"/>
              </a:lnSpc>
              <a:buAutoNum type="arabicPeriod" startAt="1"/>
            </a:pPr>
            <a:r>
              <a:rPr lang="en-US" sz="3000" spc="39">
                <a:solidFill>
                  <a:srgbClr val="1B3344"/>
                </a:solidFill>
                <a:latin typeface="Montnapha"/>
              </a:rPr>
              <a:t>Apa metode terbaik untuk menciptakan interaksi pengguna dengan animasi domba yang berjalan di kebun?</a:t>
            </a:r>
          </a:p>
          <a:p>
            <a:pPr algn="l" marL="647700" indent="-323850" lvl="1">
              <a:lnSpc>
                <a:spcPts val="5070"/>
              </a:lnSpc>
              <a:buAutoNum type="arabicPeriod" startAt="1"/>
            </a:pPr>
            <a:r>
              <a:rPr lang="en-US" sz="3000" spc="39">
                <a:solidFill>
                  <a:srgbClr val="1B3344"/>
                </a:solidFill>
                <a:latin typeface="Montnapha"/>
              </a:rPr>
              <a:t>Bagaimana animasi ini dapat memberikan pengalaman yang mendidik dan menghibur bagi penonton?</a:t>
            </a:r>
          </a:p>
        </p:txBody>
      </p:sp>
      <p:sp>
        <p:nvSpPr>
          <p:cNvPr name="Freeform 10" id="10"/>
          <p:cNvSpPr/>
          <p:nvPr/>
        </p:nvSpPr>
        <p:spPr>
          <a:xfrm flipH="false" flipV="false" rot="9710221">
            <a:off x="15517279" y="-264657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562697" y="4151577"/>
            <a:ext cx="4656667" cy="4114800"/>
          </a:xfrm>
          <a:custGeom>
            <a:avLst/>
            <a:gdLst/>
            <a:ahLst/>
            <a:cxnLst/>
            <a:rect r="r" b="b" t="t" l="l"/>
            <a:pathLst>
              <a:path h="4114800" w="4656667">
                <a:moveTo>
                  <a:pt x="0" y="0"/>
                </a:moveTo>
                <a:lnTo>
                  <a:pt x="4656666" y="0"/>
                </a:lnTo>
                <a:lnTo>
                  <a:pt x="465666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15247192" y="9557004"/>
            <a:ext cx="2021633" cy="412750"/>
          </a:xfrm>
          <a:prstGeom prst="rect">
            <a:avLst/>
          </a:prstGeom>
        </p:spPr>
        <p:txBody>
          <a:bodyPr anchor="t" rtlCol="false" tIns="0" lIns="0" bIns="0" rIns="0">
            <a:spAutoFit/>
          </a:bodyPr>
          <a:lstStyle/>
          <a:p>
            <a:pPr algn="r">
              <a:lnSpc>
                <a:spcPts val="3499"/>
              </a:lnSpc>
            </a:pPr>
            <a:r>
              <a:rPr lang="en-US" sz="2499">
                <a:solidFill>
                  <a:srgbClr val="1B3344"/>
                </a:solidFill>
                <a:latin typeface="Montnapha"/>
              </a:rPr>
              <a:t>Hal 3</a:t>
            </a:r>
          </a:p>
        </p:txBody>
      </p:sp>
      <p:sp>
        <p:nvSpPr>
          <p:cNvPr name="TextBox 13" id="13"/>
          <p:cNvSpPr txBox="true"/>
          <p:nvPr/>
        </p:nvSpPr>
        <p:spPr>
          <a:xfrm rot="0">
            <a:off x="1028700" y="9537954"/>
            <a:ext cx="7739258" cy="431800"/>
          </a:xfrm>
          <a:prstGeom prst="rect">
            <a:avLst/>
          </a:prstGeom>
        </p:spPr>
        <p:txBody>
          <a:bodyPr anchor="t" rtlCol="false" tIns="0" lIns="0" bIns="0" rIns="0">
            <a:spAutoFit/>
          </a:bodyPr>
          <a:lstStyle/>
          <a:p>
            <a:pPr algn="l">
              <a:lnSpc>
                <a:spcPts val="3500"/>
              </a:lnSpc>
            </a:pPr>
            <a:r>
              <a:rPr lang="en-US" sz="2500">
                <a:solidFill>
                  <a:srgbClr val="1B3344"/>
                </a:solidFill>
                <a:latin typeface="Montnapha"/>
              </a:rPr>
              <a:t>Kelompok 2 - Multimedia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B5CBDB"/>
        </a:solidFill>
      </p:bgPr>
    </p:bg>
    <p:spTree>
      <p:nvGrpSpPr>
        <p:cNvPr id="1" name=""/>
        <p:cNvGrpSpPr/>
        <p:nvPr/>
      </p:nvGrpSpPr>
      <p:grpSpPr>
        <a:xfrm>
          <a:off x="0" y="0"/>
          <a:ext cx="0" cy="0"/>
          <a:chOff x="0" y="0"/>
          <a:chExt cx="0" cy="0"/>
        </a:xfrm>
      </p:grpSpPr>
      <p:grpSp>
        <p:nvGrpSpPr>
          <p:cNvPr name="Group 2" id="2"/>
          <p:cNvGrpSpPr/>
          <p:nvPr/>
        </p:nvGrpSpPr>
        <p:grpSpPr>
          <a:xfrm rot="0">
            <a:off x="-183991" y="9258300"/>
            <a:ext cx="18655982" cy="1832410"/>
            <a:chOff x="0" y="0"/>
            <a:chExt cx="4913510" cy="482610"/>
          </a:xfrm>
        </p:grpSpPr>
        <p:sp>
          <p:nvSpPr>
            <p:cNvPr name="Freeform 3" id="3"/>
            <p:cNvSpPr/>
            <p:nvPr/>
          </p:nvSpPr>
          <p:spPr>
            <a:xfrm flipH="false" flipV="false" rot="0">
              <a:off x="0" y="0"/>
              <a:ext cx="4913509" cy="482610"/>
            </a:xfrm>
            <a:custGeom>
              <a:avLst/>
              <a:gdLst/>
              <a:ahLst/>
              <a:cxnLst/>
              <a:rect r="r" b="b" t="t" l="l"/>
              <a:pathLst>
                <a:path h="482610" w="4913509">
                  <a:moveTo>
                    <a:pt x="41498" y="0"/>
                  </a:moveTo>
                  <a:lnTo>
                    <a:pt x="4872011" y="0"/>
                  </a:lnTo>
                  <a:cubicBezTo>
                    <a:pt x="4883017" y="0"/>
                    <a:pt x="4893572" y="4372"/>
                    <a:pt x="4901355" y="12155"/>
                  </a:cubicBezTo>
                  <a:cubicBezTo>
                    <a:pt x="4909137" y="19937"/>
                    <a:pt x="4913509" y="30492"/>
                    <a:pt x="4913509" y="41498"/>
                  </a:cubicBezTo>
                  <a:lnTo>
                    <a:pt x="4913509" y="441112"/>
                  </a:lnTo>
                  <a:cubicBezTo>
                    <a:pt x="4913509" y="452118"/>
                    <a:pt x="4909137" y="462673"/>
                    <a:pt x="4901355" y="470456"/>
                  </a:cubicBezTo>
                  <a:cubicBezTo>
                    <a:pt x="4893572" y="478238"/>
                    <a:pt x="4883017" y="482610"/>
                    <a:pt x="4872011" y="482610"/>
                  </a:cubicBezTo>
                  <a:lnTo>
                    <a:pt x="41498" y="482610"/>
                  </a:lnTo>
                  <a:cubicBezTo>
                    <a:pt x="30492" y="482610"/>
                    <a:pt x="19937" y="478238"/>
                    <a:pt x="12155" y="470456"/>
                  </a:cubicBezTo>
                  <a:cubicBezTo>
                    <a:pt x="4372" y="462673"/>
                    <a:pt x="0" y="452118"/>
                    <a:pt x="0" y="441112"/>
                  </a:cubicBezTo>
                  <a:lnTo>
                    <a:pt x="0" y="41498"/>
                  </a:lnTo>
                  <a:cubicBezTo>
                    <a:pt x="0" y="30492"/>
                    <a:pt x="4372" y="19937"/>
                    <a:pt x="12155" y="12155"/>
                  </a:cubicBezTo>
                  <a:cubicBezTo>
                    <a:pt x="19937" y="4372"/>
                    <a:pt x="30492" y="0"/>
                    <a:pt x="41498" y="0"/>
                  </a:cubicBezTo>
                  <a:close/>
                </a:path>
              </a:pathLst>
            </a:custGeom>
            <a:solidFill>
              <a:srgbClr val="E7F5FF"/>
            </a:solidFill>
            <a:ln w="38100" cap="rnd">
              <a:solidFill>
                <a:srgbClr val="1B3344"/>
              </a:solidFill>
              <a:prstDash val="solid"/>
              <a:round/>
            </a:ln>
          </p:spPr>
        </p:sp>
        <p:sp>
          <p:nvSpPr>
            <p:cNvPr name="TextBox 4" id="4"/>
            <p:cNvSpPr txBox="true"/>
            <p:nvPr/>
          </p:nvSpPr>
          <p:spPr>
            <a:xfrm>
              <a:off x="0" y="9525"/>
              <a:ext cx="4913510" cy="473085"/>
            </a:xfrm>
            <a:prstGeom prst="rect">
              <a:avLst/>
            </a:prstGeom>
          </p:spPr>
          <p:txBody>
            <a:bodyPr anchor="ctr" rtlCol="false" tIns="50800" lIns="50800" bIns="50800" rIns="50800"/>
            <a:lstStyle/>
            <a:p>
              <a:pPr algn="ctr">
                <a:lnSpc>
                  <a:spcPts val="2000"/>
                </a:lnSpc>
              </a:pPr>
            </a:p>
          </p:txBody>
        </p:sp>
      </p:grpSp>
      <p:sp>
        <p:nvSpPr>
          <p:cNvPr name="Freeform 5" id="5"/>
          <p:cNvSpPr/>
          <p:nvPr/>
        </p:nvSpPr>
        <p:spPr>
          <a:xfrm flipH="false" flipV="false" rot="9710221">
            <a:off x="15211425" y="-20574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686774" y="-885863"/>
            <a:ext cx="6408512" cy="3719086"/>
            <a:chOff x="0" y="0"/>
            <a:chExt cx="1687838" cy="979512"/>
          </a:xfrm>
        </p:grpSpPr>
        <p:sp>
          <p:nvSpPr>
            <p:cNvPr name="Freeform 7" id="7"/>
            <p:cNvSpPr/>
            <p:nvPr/>
          </p:nvSpPr>
          <p:spPr>
            <a:xfrm flipH="false" flipV="false" rot="0">
              <a:off x="0" y="0"/>
              <a:ext cx="1687838" cy="979512"/>
            </a:xfrm>
            <a:custGeom>
              <a:avLst/>
              <a:gdLst/>
              <a:ahLst/>
              <a:cxnLst/>
              <a:rect r="r" b="b" t="t" l="l"/>
              <a:pathLst>
                <a:path h="979512" w="1687838">
                  <a:moveTo>
                    <a:pt x="120807" y="0"/>
                  </a:moveTo>
                  <a:lnTo>
                    <a:pt x="1567032" y="0"/>
                  </a:lnTo>
                  <a:cubicBezTo>
                    <a:pt x="1633751" y="0"/>
                    <a:pt x="1687838" y="54087"/>
                    <a:pt x="1687838" y="120807"/>
                  </a:cubicBezTo>
                  <a:lnTo>
                    <a:pt x="1687838" y="858706"/>
                  </a:lnTo>
                  <a:cubicBezTo>
                    <a:pt x="1687838" y="925425"/>
                    <a:pt x="1633751" y="979512"/>
                    <a:pt x="1567032" y="979512"/>
                  </a:cubicBezTo>
                  <a:lnTo>
                    <a:pt x="120807" y="979512"/>
                  </a:lnTo>
                  <a:cubicBezTo>
                    <a:pt x="88767" y="979512"/>
                    <a:pt x="58039" y="966785"/>
                    <a:pt x="35384" y="944129"/>
                  </a:cubicBezTo>
                  <a:cubicBezTo>
                    <a:pt x="12728" y="921473"/>
                    <a:pt x="0" y="890746"/>
                    <a:pt x="0" y="858706"/>
                  </a:cubicBezTo>
                  <a:lnTo>
                    <a:pt x="0" y="120807"/>
                  </a:lnTo>
                  <a:cubicBezTo>
                    <a:pt x="0" y="88767"/>
                    <a:pt x="12728" y="58039"/>
                    <a:pt x="35384" y="35384"/>
                  </a:cubicBezTo>
                  <a:cubicBezTo>
                    <a:pt x="58039" y="12728"/>
                    <a:pt x="88767" y="0"/>
                    <a:pt x="120807" y="0"/>
                  </a:cubicBezTo>
                  <a:close/>
                </a:path>
              </a:pathLst>
            </a:custGeom>
            <a:solidFill>
              <a:srgbClr val="E7F5FF"/>
            </a:solidFill>
            <a:ln w="38100" cap="rnd">
              <a:solidFill>
                <a:srgbClr val="1B3344"/>
              </a:solidFill>
              <a:prstDash val="solid"/>
              <a:round/>
            </a:ln>
          </p:spPr>
        </p:sp>
        <p:sp>
          <p:nvSpPr>
            <p:cNvPr name="TextBox 8" id="8"/>
            <p:cNvSpPr txBox="true"/>
            <p:nvPr/>
          </p:nvSpPr>
          <p:spPr>
            <a:xfrm>
              <a:off x="0" y="9525"/>
              <a:ext cx="1687838" cy="969987"/>
            </a:xfrm>
            <a:prstGeom prst="rect">
              <a:avLst/>
            </a:prstGeom>
          </p:spPr>
          <p:txBody>
            <a:bodyPr anchor="ctr" rtlCol="false" tIns="50800" lIns="50800" bIns="50800" rIns="50800"/>
            <a:lstStyle/>
            <a:p>
              <a:pPr algn="ctr">
                <a:lnSpc>
                  <a:spcPts val="2000"/>
                </a:lnSpc>
              </a:pPr>
            </a:p>
          </p:txBody>
        </p:sp>
      </p:grpSp>
      <p:sp>
        <p:nvSpPr>
          <p:cNvPr name="TextBox 9" id="9"/>
          <p:cNvSpPr txBox="true"/>
          <p:nvPr/>
        </p:nvSpPr>
        <p:spPr>
          <a:xfrm rot="0">
            <a:off x="103061" y="983205"/>
            <a:ext cx="7575937" cy="1120719"/>
          </a:xfrm>
          <a:prstGeom prst="rect">
            <a:avLst/>
          </a:prstGeom>
        </p:spPr>
        <p:txBody>
          <a:bodyPr anchor="t" rtlCol="false" tIns="0" lIns="0" bIns="0" rIns="0">
            <a:spAutoFit/>
          </a:bodyPr>
          <a:lstStyle/>
          <a:p>
            <a:pPr algn="ctr">
              <a:lnSpc>
                <a:spcPts val="8497"/>
              </a:lnSpc>
            </a:pPr>
            <a:r>
              <a:rPr lang="en-US" sz="8497">
                <a:solidFill>
                  <a:srgbClr val="1B3344"/>
                </a:solidFill>
                <a:latin typeface="Montnapha"/>
              </a:rPr>
              <a:t>TUJUAN</a:t>
            </a:r>
          </a:p>
        </p:txBody>
      </p:sp>
      <p:sp>
        <p:nvSpPr>
          <p:cNvPr name="TextBox 10" id="10"/>
          <p:cNvSpPr txBox="true"/>
          <p:nvPr/>
        </p:nvSpPr>
        <p:spPr>
          <a:xfrm rot="0">
            <a:off x="7306888" y="904875"/>
            <a:ext cx="9589826" cy="7397262"/>
          </a:xfrm>
          <a:prstGeom prst="rect">
            <a:avLst/>
          </a:prstGeom>
        </p:spPr>
        <p:txBody>
          <a:bodyPr anchor="t" rtlCol="false" tIns="0" lIns="0" bIns="0" rIns="0">
            <a:spAutoFit/>
          </a:bodyPr>
          <a:lstStyle/>
          <a:p>
            <a:pPr algn="l" marL="663267" indent="-331634" lvl="1">
              <a:lnSpc>
                <a:spcPts val="4915"/>
              </a:lnSpc>
              <a:buAutoNum type="arabicPeriod" startAt="1"/>
            </a:pPr>
            <a:r>
              <a:rPr lang="en-US" sz="3072" spc="153">
                <a:solidFill>
                  <a:srgbClr val="1B3344"/>
                </a:solidFill>
                <a:latin typeface="Montnapha"/>
              </a:rPr>
              <a:t>Menciptakan animasi p5.js yang menggambarkan perjalanan domba yang bertransformasi saat melewati pagar di kebun.</a:t>
            </a:r>
          </a:p>
          <a:p>
            <a:pPr algn="l" marL="663267" indent="-331634" lvl="1">
              <a:lnSpc>
                <a:spcPts val="4915"/>
              </a:lnSpc>
              <a:buAutoNum type="arabicPeriod" startAt="1"/>
            </a:pPr>
            <a:r>
              <a:rPr lang="en-US" sz="3072" spc="153">
                <a:solidFill>
                  <a:srgbClr val="1B3344"/>
                </a:solidFill>
                <a:latin typeface="Montnapha"/>
              </a:rPr>
              <a:t>Mengatasi tantangan teknis dalam animasi untuk menampilkan perubahan yang realistis dan menarik.</a:t>
            </a:r>
          </a:p>
          <a:p>
            <a:pPr algn="l" marL="663267" indent="-331634" lvl="1">
              <a:lnSpc>
                <a:spcPts val="4915"/>
              </a:lnSpc>
              <a:buAutoNum type="arabicPeriod" startAt="1"/>
            </a:pPr>
            <a:r>
              <a:rPr lang="en-US" sz="3072" spc="153">
                <a:solidFill>
                  <a:srgbClr val="1B3344"/>
                </a:solidFill>
                <a:latin typeface="Montnapha"/>
              </a:rPr>
              <a:t>Mengintegrasikan elemen interaktif dalam animasi yang memungkinkan pengguna untuk terlibat dengan konten.</a:t>
            </a:r>
          </a:p>
          <a:p>
            <a:pPr algn="l" marL="663267" indent="-331634" lvl="1">
              <a:lnSpc>
                <a:spcPts val="4915"/>
              </a:lnSpc>
              <a:buAutoNum type="arabicPeriod" startAt="1"/>
            </a:pPr>
            <a:r>
              <a:rPr lang="en-US" sz="3072" spc="153">
                <a:solidFill>
                  <a:srgbClr val="1B3344"/>
                </a:solidFill>
                <a:latin typeface="Montnapha"/>
              </a:rPr>
              <a:t>Menyediakan konten yang tidak hanya menghibur tetapi juga memberikan nilai edukatif tentang perubahan positif.</a:t>
            </a:r>
          </a:p>
        </p:txBody>
      </p:sp>
      <p:sp>
        <p:nvSpPr>
          <p:cNvPr name="Freeform 11" id="11"/>
          <p:cNvSpPr/>
          <p:nvPr/>
        </p:nvSpPr>
        <p:spPr>
          <a:xfrm flipH="false" flipV="false" rot="0">
            <a:off x="1562697" y="3623712"/>
            <a:ext cx="4656667" cy="4114800"/>
          </a:xfrm>
          <a:custGeom>
            <a:avLst/>
            <a:gdLst/>
            <a:ahLst/>
            <a:cxnLst/>
            <a:rect r="r" b="b" t="t" l="l"/>
            <a:pathLst>
              <a:path h="4114800" w="4656667">
                <a:moveTo>
                  <a:pt x="0" y="0"/>
                </a:moveTo>
                <a:lnTo>
                  <a:pt x="4656666" y="0"/>
                </a:lnTo>
                <a:lnTo>
                  <a:pt x="465666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15256717" y="9557004"/>
            <a:ext cx="2021633" cy="412750"/>
          </a:xfrm>
          <a:prstGeom prst="rect">
            <a:avLst/>
          </a:prstGeom>
        </p:spPr>
        <p:txBody>
          <a:bodyPr anchor="t" rtlCol="false" tIns="0" lIns="0" bIns="0" rIns="0">
            <a:spAutoFit/>
          </a:bodyPr>
          <a:lstStyle/>
          <a:p>
            <a:pPr algn="r">
              <a:lnSpc>
                <a:spcPts val="3499"/>
              </a:lnSpc>
            </a:pPr>
            <a:r>
              <a:rPr lang="en-US" sz="2499">
                <a:solidFill>
                  <a:srgbClr val="1B3344"/>
                </a:solidFill>
                <a:latin typeface="Montnapha"/>
              </a:rPr>
              <a:t>Hal 4</a:t>
            </a:r>
          </a:p>
        </p:txBody>
      </p:sp>
      <p:sp>
        <p:nvSpPr>
          <p:cNvPr name="TextBox 13" id="13"/>
          <p:cNvSpPr txBox="true"/>
          <p:nvPr/>
        </p:nvSpPr>
        <p:spPr>
          <a:xfrm rot="0">
            <a:off x="8327266" y="1312236"/>
            <a:ext cx="4259192" cy="679451"/>
          </a:xfrm>
          <a:prstGeom prst="rect">
            <a:avLst/>
          </a:prstGeom>
        </p:spPr>
        <p:txBody>
          <a:bodyPr anchor="t" rtlCol="false" tIns="0" lIns="0" bIns="0" rIns="0">
            <a:spAutoFit/>
          </a:bodyPr>
          <a:lstStyle/>
          <a:p>
            <a:pPr algn="just">
              <a:lnSpc>
                <a:spcPts val="5599"/>
              </a:lnSpc>
            </a:pPr>
          </a:p>
        </p:txBody>
      </p:sp>
      <p:sp>
        <p:nvSpPr>
          <p:cNvPr name="TextBox 14" id="14"/>
          <p:cNvSpPr txBox="true"/>
          <p:nvPr/>
        </p:nvSpPr>
        <p:spPr>
          <a:xfrm rot="0">
            <a:off x="1028700" y="9537954"/>
            <a:ext cx="7739258" cy="431800"/>
          </a:xfrm>
          <a:prstGeom prst="rect">
            <a:avLst/>
          </a:prstGeom>
        </p:spPr>
        <p:txBody>
          <a:bodyPr anchor="t" rtlCol="false" tIns="0" lIns="0" bIns="0" rIns="0">
            <a:spAutoFit/>
          </a:bodyPr>
          <a:lstStyle/>
          <a:p>
            <a:pPr algn="l">
              <a:lnSpc>
                <a:spcPts val="3500"/>
              </a:lnSpc>
            </a:pPr>
            <a:r>
              <a:rPr lang="en-US" sz="2500">
                <a:solidFill>
                  <a:srgbClr val="1B3344"/>
                </a:solidFill>
                <a:latin typeface="Montnapha"/>
              </a:rPr>
              <a:t>Kelompok 2 - Multimedia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7F5FF"/>
        </a:solidFill>
      </p:bgPr>
    </p:bg>
    <p:spTree>
      <p:nvGrpSpPr>
        <p:cNvPr id="1" name=""/>
        <p:cNvGrpSpPr/>
        <p:nvPr/>
      </p:nvGrpSpPr>
      <p:grpSpPr>
        <a:xfrm>
          <a:off x="0" y="0"/>
          <a:ext cx="0" cy="0"/>
          <a:chOff x="0" y="0"/>
          <a:chExt cx="0" cy="0"/>
        </a:xfrm>
      </p:grpSpPr>
      <p:grpSp>
        <p:nvGrpSpPr>
          <p:cNvPr name="Group 2" id="2"/>
          <p:cNvGrpSpPr/>
          <p:nvPr/>
        </p:nvGrpSpPr>
        <p:grpSpPr>
          <a:xfrm rot="0">
            <a:off x="-183991" y="9258300"/>
            <a:ext cx="18655982" cy="1832410"/>
            <a:chOff x="0" y="0"/>
            <a:chExt cx="4913510" cy="482610"/>
          </a:xfrm>
        </p:grpSpPr>
        <p:sp>
          <p:nvSpPr>
            <p:cNvPr name="Freeform 3" id="3"/>
            <p:cNvSpPr/>
            <p:nvPr/>
          </p:nvSpPr>
          <p:spPr>
            <a:xfrm flipH="false" flipV="false" rot="0">
              <a:off x="0" y="0"/>
              <a:ext cx="4913509" cy="482610"/>
            </a:xfrm>
            <a:custGeom>
              <a:avLst/>
              <a:gdLst/>
              <a:ahLst/>
              <a:cxnLst/>
              <a:rect r="r" b="b" t="t" l="l"/>
              <a:pathLst>
                <a:path h="482610" w="4913509">
                  <a:moveTo>
                    <a:pt x="41498" y="0"/>
                  </a:moveTo>
                  <a:lnTo>
                    <a:pt x="4872011" y="0"/>
                  </a:lnTo>
                  <a:cubicBezTo>
                    <a:pt x="4883017" y="0"/>
                    <a:pt x="4893572" y="4372"/>
                    <a:pt x="4901355" y="12155"/>
                  </a:cubicBezTo>
                  <a:cubicBezTo>
                    <a:pt x="4909137" y="19937"/>
                    <a:pt x="4913509" y="30492"/>
                    <a:pt x="4913509" y="41498"/>
                  </a:cubicBezTo>
                  <a:lnTo>
                    <a:pt x="4913509" y="441112"/>
                  </a:lnTo>
                  <a:cubicBezTo>
                    <a:pt x="4913509" y="452118"/>
                    <a:pt x="4909137" y="462673"/>
                    <a:pt x="4901355" y="470456"/>
                  </a:cubicBezTo>
                  <a:cubicBezTo>
                    <a:pt x="4893572" y="478238"/>
                    <a:pt x="4883017" y="482610"/>
                    <a:pt x="4872011" y="482610"/>
                  </a:cubicBezTo>
                  <a:lnTo>
                    <a:pt x="41498" y="482610"/>
                  </a:lnTo>
                  <a:cubicBezTo>
                    <a:pt x="30492" y="482610"/>
                    <a:pt x="19937" y="478238"/>
                    <a:pt x="12155" y="470456"/>
                  </a:cubicBezTo>
                  <a:cubicBezTo>
                    <a:pt x="4372" y="462673"/>
                    <a:pt x="0" y="452118"/>
                    <a:pt x="0" y="441112"/>
                  </a:cubicBezTo>
                  <a:lnTo>
                    <a:pt x="0" y="41498"/>
                  </a:lnTo>
                  <a:cubicBezTo>
                    <a:pt x="0" y="30492"/>
                    <a:pt x="4372" y="19937"/>
                    <a:pt x="12155" y="12155"/>
                  </a:cubicBezTo>
                  <a:cubicBezTo>
                    <a:pt x="19937" y="4372"/>
                    <a:pt x="30492" y="0"/>
                    <a:pt x="41498" y="0"/>
                  </a:cubicBezTo>
                  <a:close/>
                </a:path>
              </a:pathLst>
            </a:custGeom>
            <a:solidFill>
              <a:srgbClr val="B5CBDB"/>
            </a:solidFill>
            <a:ln w="38100" cap="rnd">
              <a:solidFill>
                <a:srgbClr val="1B3344"/>
              </a:solidFill>
              <a:prstDash val="solid"/>
              <a:round/>
            </a:ln>
          </p:spPr>
        </p:sp>
        <p:sp>
          <p:nvSpPr>
            <p:cNvPr name="TextBox 4" id="4"/>
            <p:cNvSpPr txBox="true"/>
            <p:nvPr/>
          </p:nvSpPr>
          <p:spPr>
            <a:xfrm>
              <a:off x="0" y="9525"/>
              <a:ext cx="4913510" cy="473085"/>
            </a:xfrm>
            <a:prstGeom prst="rect">
              <a:avLst/>
            </a:prstGeom>
          </p:spPr>
          <p:txBody>
            <a:bodyPr anchor="ctr" rtlCol="false" tIns="50800" lIns="50800" bIns="50800" rIns="50800"/>
            <a:lstStyle/>
            <a:p>
              <a:pPr algn="ctr">
                <a:lnSpc>
                  <a:spcPts val="2000"/>
                </a:lnSpc>
              </a:pPr>
            </a:p>
          </p:txBody>
        </p:sp>
      </p:grpSp>
      <p:grpSp>
        <p:nvGrpSpPr>
          <p:cNvPr name="Group 5" id="5"/>
          <p:cNvGrpSpPr/>
          <p:nvPr/>
        </p:nvGrpSpPr>
        <p:grpSpPr>
          <a:xfrm rot="0">
            <a:off x="3241785" y="-766195"/>
            <a:ext cx="11804430" cy="2972798"/>
            <a:chOff x="0" y="0"/>
            <a:chExt cx="3108986" cy="782959"/>
          </a:xfrm>
        </p:grpSpPr>
        <p:sp>
          <p:nvSpPr>
            <p:cNvPr name="Freeform 6" id="6"/>
            <p:cNvSpPr/>
            <p:nvPr/>
          </p:nvSpPr>
          <p:spPr>
            <a:xfrm flipH="false" flipV="false" rot="0">
              <a:off x="0" y="0"/>
              <a:ext cx="3108986" cy="782959"/>
            </a:xfrm>
            <a:custGeom>
              <a:avLst/>
              <a:gdLst/>
              <a:ahLst/>
              <a:cxnLst/>
              <a:rect r="r" b="b" t="t" l="l"/>
              <a:pathLst>
                <a:path h="782959" w="3108986">
                  <a:moveTo>
                    <a:pt x="38695" y="0"/>
                  </a:moveTo>
                  <a:lnTo>
                    <a:pt x="3070290" y="0"/>
                  </a:lnTo>
                  <a:cubicBezTo>
                    <a:pt x="3091661" y="0"/>
                    <a:pt x="3108986" y="17324"/>
                    <a:pt x="3108986" y="38695"/>
                  </a:cubicBezTo>
                  <a:lnTo>
                    <a:pt x="3108986" y="744264"/>
                  </a:lnTo>
                  <a:cubicBezTo>
                    <a:pt x="3108986" y="754527"/>
                    <a:pt x="3104909" y="764369"/>
                    <a:pt x="3097652" y="771626"/>
                  </a:cubicBezTo>
                  <a:cubicBezTo>
                    <a:pt x="3090395" y="778882"/>
                    <a:pt x="3080553" y="782959"/>
                    <a:pt x="3070290" y="782959"/>
                  </a:cubicBezTo>
                  <a:lnTo>
                    <a:pt x="38695" y="782959"/>
                  </a:lnTo>
                  <a:cubicBezTo>
                    <a:pt x="17324" y="782959"/>
                    <a:pt x="0" y="765635"/>
                    <a:pt x="0" y="744264"/>
                  </a:cubicBezTo>
                  <a:lnTo>
                    <a:pt x="0" y="38695"/>
                  </a:lnTo>
                  <a:cubicBezTo>
                    <a:pt x="0" y="17324"/>
                    <a:pt x="17324" y="0"/>
                    <a:pt x="38695" y="0"/>
                  </a:cubicBezTo>
                  <a:close/>
                </a:path>
              </a:pathLst>
            </a:custGeom>
            <a:solidFill>
              <a:srgbClr val="B5CBDB"/>
            </a:solidFill>
            <a:ln w="38100" cap="rnd">
              <a:solidFill>
                <a:srgbClr val="1B3344"/>
              </a:solidFill>
              <a:prstDash val="solid"/>
              <a:round/>
            </a:ln>
          </p:spPr>
        </p:sp>
        <p:sp>
          <p:nvSpPr>
            <p:cNvPr name="TextBox 7" id="7"/>
            <p:cNvSpPr txBox="true"/>
            <p:nvPr/>
          </p:nvSpPr>
          <p:spPr>
            <a:xfrm>
              <a:off x="0" y="9525"/>
              <a:ext cx="3108986" cy="773434"/>
            </a:xfrm>
            <a:prstGeom prst="rect">
              <a:avLst/>
            </a:prstGeom>
          </p:spPr>
          <p:txBody>
            <a:bodyPr anchor="ctr" rtlCol="false" tIns="50800" lIns="50800" bIns="50800" rIns="50800"/>
            <a:lstStyle/>
            <a:p>
              <a:pPr algn="ctr">
                <a:lnSpc>
                  <a:spcPts val="2000"/>
                </a:lnSpc>
              </a:pPr>
            </a:p>
          </p:txBody>
        </p:sp>
      </p:grpSp>
      <p:sp>
        <p:nvSpPr>
          <p:cNvPr name="Freeform 8" id="8"/>
          <p:cNvSpPr/>
          <p:nvPr/>
        </p:nvSpPr>
        <p:spPr>
          <a:xfrm flipH="false" flipV="false" rot="0">
            <a:off x="-1047431" y="720204"/>
            <a:ext cx="3348176" cy="845414"/>
          </a:xfrm>
          <a:custGeom>
            <a:avLst/>
            <a:gdLst/>
            <a:ahLst/>
            <a:cxnLst/>
            <a:rect r="r" b="b" t="t" l="l"/>
            <a:pathLst>
              <a:path h="845414" w="3348176">
                <a:moveTo>
                  <a:pt x="0" y="0"/>
                </a:moveTo>
                <a:lnTo>
                  <a:pt x="3348176" y="0"/>
                </a:lnTo>
                <a:lnTo>
                  <a:pt x="3348176" y="845414"/>
                </a:lnTo>
                <a:lnTo>
                  <a:pt x="0" y="8454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6213567" y="720204"/>
            <a:ext cx="3348176" cy="845414"/>
          </a:xfrm>
          <a:custGeom>
            <a:avLst/>
            <a:gdLst/>
            <a:ahLst/>
            <a:cxnLst/>
            <a:rect r="r" b="b" t="t" l="l"/>
            <a:pathLst>
              <a:path h="845414" w="3348176">
                <a:moveTo>
                  <a:pt x="0" y="0"/>
                </a:moveTo>
                <a:lnTo>
                  <a:pt x="3348176" y="0"/>
                </a:lnTo>
                <a:lnTo>
                  <a:pt x="3348176" y="845414"/>
                </a:lnTo>
                <a:lnTo>
                  <a:pt x="0" y="8454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3972029" y="3343212"/>
            <a:ext cx="3287271" cy="3449913"/>
          </a:xfrm>
          <a:custGeom>
            <a:avLst/>
            <a:gdLst/>
            <a:ahLst/>
            <a:cxnLst/>
            <a:rect r="r" b="b" t="t" l="l"/>
            <a:pathLst>
              <a:path h="3449913" w="3287271">
                <a:moveTo>
                  <a:pt x="0" y="0"/>
                </a:moveTo>
                <a:lnTo>
                  <a:pt x="3287271" y="0"/>
                </a:lnTo>
                <a:lnTo>
                  <a:pt x="3287271" y="3449913"/>
                </a:lnTo>
                <a:lnTo>
                  <a:pt x="0" y="3449913"/>
                </a:lnTo>
                <a:lnTo>
                  <a:pt x="0" y="0"/>
                </a:lnTo>
                <a:close/>
              </a:path>
            </a:pathLst>
          </a:custGeom>
          <a:blipFill>
            <a:blip r:embed="rId4"/>
            <a:stretch>
              <a:fillRect l="0" t="-3321" r="0" b="0"/>
            </a:stretch>
          </a:blipFill>
        </p:spPr>
      </p:sp>
      <p:sp>
        <p:nvSpPr>
          <p:cNvPr name="TextBox 11" id="11"/>
          <p:cNvSpPr txBox="true"/>
          <p:nvPr/>
        </p:nvSpPr>
        <p:spPr>
          <a:xfrm rot="0">
            <a:off x="2496028" y="723902"/>
            <a:ext cx="13295943" cy="1066800"/>
          </a:xfrm>
          <a:prstGeom prst="rect">
            <a:avLst/>
          </a:prstGeom>
        </p:spPr>
        <p:txBody>
          <a:bodyPr anchor="t" rtlCol="false" tIns="0" lIns="0" bIns="0" rIns="0">
            <a:spAutoFit/>
          </a:bodyPr>
          <a:lstStyle/>
          <a:p>
            <a:pPr algn="ctr">
              <a:lnSpc>
                <a:spcPts val="7650"/>
              </a:lnSpc>
            </a:pPr>
            <a:r>
              <a:rPr lang="en-US" sz="9000">
                <a:solidFill>
                  <a:srgbClr val="1B3344"/>
                </a:solidFill>
                <a:latin typeface="Montnapha Medium"/>
              </a:rPr>
              <a:t>PRODUKSI</a:t>
            </a:r>
          </a:p>
        </p:txBody>
      </p:sp>
      <p:sp>
        <p:nvSpPr>
          <p:cNvPr name="TextBox 12" id="12"/>
          <p:cNvSpPr txBox="true"/>
          <p:nvPr/>
        </p:nvSpPr>
        <p:spPr>
          <a:xfrm rot="0">
            <a:off x="15237667" y="9557004"/>
            <a:ext cx="2021633" cy="412750"/>
          </a:xfrm>
          <a:prstGeom prst="rect">
            <a:avLst/>
          </a:prstGeom>
        </p:spPr>
        <p:txBody>
          <a:bodyPr anchor="t" rtlCol="false" tIns="0" lIns="0" bIns="0" rIns="0">
            <a:spAutoFit/>
          </a:bodyPr>
          <a:lstStyle/>
          <a:p>
            <a:pPr algn="r">
              <a:lnSpc>
                <a:spcPts val="3499"/>
              </a:lnSpc>
            </a:pPr>
            <a:r>
              <a:rPr lang="en-US" sz="2499">
                <a:solidFill>
                  <a:srgbClr val="1B3344"/>
                </a:solidFill>
                <a:latin typeface="Montnapha"/>
              </a:rPr>
              <a:t>Hal 5</a:t>
            </a:r>
          </a:p>
        </p:txBody>
      </p:sp>
      <p:sp>
        <p:nvSpPr>
          <p:cNvPr name="TextBox 13" id="13"/>
          <p:cNvSpPr txBox="true"/>
          <p:nvPr/>
        </p:nvSpPr>
        <p:spPr>
          <a:xfrm rot="0">
            <a:off x="1028700" y="3107236"/>
            <a:ext cx="12212365" cy="3714750"/>
          </a:xfrm>
          <a:prstGeom prst="rect">
            <a:avLst/>
          </a:prstGeom>
        </p:spPr>
        <p:txBody>
          <a:bodyPr anchor="t" rtlCol="false" tIns="0" lIns="0" bIns="0" rIns="0">
            <a:spAutoFit/>
          </a:bodyPr>
          <a:lstStyle/>
          <a:p>
            <a:pPr algn="l">
              <a:lnSpc>
                <a:spcPts val="4200"/>
              </a:lnSpc>
            </a:pPr>
            <a:r>
              <a:rPr lang="en-US" sz="3000">
                <a:solidFill>
                  <a:srgbClr val="1B3344"/>
                </a:solidFill>
                <a:latin typeface="Montnapha"/>
              </a:rPr>
              <a:t>Proses pembuatan animasi menggunakan library JavaScript berbasis web atau yang biasa dikenal dengan nama p5.js. p5.js sendiri merupakan kumpulan fungsi dan objek yang ditulis dalam bahasa pemrograman JavaScript. p5.js juga dikenal dengan kemudahannya alam membuat grafik, animasi, dan interaksi pengguna. Selain itu p5.js adalah proyek open source yang berarti siapa saja dapat menggunakannya, memodifikasi, dan menyebarkannya secara gratis.</a:t>
            </a:r>
          </a:p>
        </p:txBody>
      </p:sp>
      <p:sp>
        <p:nvSpPr>
          <p:cNvPr name="TextBox 14" id="14"/>
          <p:cNvSpPr txBox="true"/>
          <p:nvPr/>
        </p:nvSpPr>
        <p:spPr>
          <a:xfrm rot="0">
            <a:off x="1028700" y="9537954"/>
            <a:ext cx="7739258" cy="431800"/>
          </a:xfrm>
          <a:prstGeom prst="rect">
            <a:avLst/>
          </a:prstGeom>
        </p:spPr>
        <p:txBody>
          <a:bodyPr anchor="t" rtlCol="false" tIns="0" lIns="0" bIns="0" rIns="0">
            <a:spAutoFit/>
          </a:bodyPr>
          <a:lstStyle/>
          <a:p>
            <a:pPr algn="l">
              <a:lnSpc>
                <a:spcPts val="3500"/>
              </a:lnSpc>
            </a:pPr>
            <a:r>
              <a:rPr lang="en-US" sz="2500">
                <a:solidFill>
                  <a:srgbClr val="1B3344"/>
                </a:solidFill>
                <a:latin typeface="Montnapha"/>
              </a:rPr>
              <a:t>Kelompok 2 - Multimedia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7F5FF"/>
        </a:solidFill>
      </p:bgPr>
    </p:bg>
    <p:spTree>
      <p:nvGrpSpPr>
        <p:cNvPr id="1" name=""/>
        <p:cNvGrpSpPr/>
        <p:nvPr/>
      </p:nvGrpSpPr>
      <p:grpSpPr>
        <a:xfrm>
          <a:off x="0" y="0"/>
          <a:ext cx="0" cy="0"/>
          <a:chOff x="0" y="0"/>
          <a:chExt cx="0" cy="0"/>
        </a:xfrm>
      </p:grpSpPr>
      <p:grpSp>
        <p:nvGrpSpPr>
          <p:cNvPr name="Group 2" id="2"/>
          <p:cNvGrpSpPr/>
          <p:nvPr/>
        </p:nvGrpSpPr>
        <p:grpSpPr>
          <a:xfrm rot="0">
            <a:off x="-183991" y="9258300"/>
            <a:ext cx="18655982" cy="1832410"/>
            <a:chOff x="0" y="0"/>
            <a:chExt cx="4913510" cy="482610"/>
          </a:xfrm>
        </p:grpSpPr>
        <p:sp>
          <p:nvSpPr>
            <p:cNvPr name="Freeform 3" id="3"/>
            <p:cNvSpPr/>
            <p:nvPr/>
          </p:nvSpPr>
          <p:spPr>
            <a:xfrm flipH="false" flipV="false" rot="0">
              <a:off x="0" y="0"/>
              <a:ext cx="4913509" cy="482610"/>
            </a:xfrm>
            <a:custGeom>
              <a:avLst/>
              <a:gdLst/>
              <a:ahLst/>
              <a:cxnLst/>
              <a:rect r="r" b="b" t="t" l="l"/>
              <a:pathLst>
                <a:path h="482610" w="4913509">
                  <a:moveTo>
                    <a:pt x="41498" y="0"/>
                  </a:moveTo>
                  <a:lnTo>
                    <a:pt x="4872011" y="0"/>
                  </a:lnTo>
                  <a:cubicBezTo>
                    <a:pt x="4883017" y="0"/>
                    <a:pt x="4893572" y="4372"/>
                    <a:pt x="4901355" y="12155"/>
                  </a:cubicBezTo>
                  <a:cubicBezTo>
                    <a:pt x="4909137" y="19937"/>
                    <a:pt x="4913509" y="30492"/>
                    <a:pt x="4913509" y="41498"/>
                  </a:cubicBezTo>
                  <a:lnTo>
                    <a:pt x="4913509" y="441112"/>
                  </a:lnTo>
                  <a:cubicBezTo>
                    <a:pt x="4913509" y="452118"/>
                    <a:pt x="4909137" y="462673"/>
                    <a:pt x="4901355" y="470456"/>
                  </a:cubicBezTo>
                  <a:cubicBezTo>
                    <a:pt x="4893572" y="478238"/>
                    <a:pt x="4883017" y="482610"/>
                    <a:pt x="4872011" y="482610"/>
                  </a:cubicBezTo>
                  <a:lnTo>
                    <a:pt x="41498" y="482610"/>
                  </a:lnTo>
                  <a:cubicBezTo>
                    <a:pt x="30492" y="482610"/>
                    <a:pt x="19937" y="478238"/>
                    <a:pt x="12155" y="470456"/>
                  </a:cubicBezTo>
                  <a:cubicBezTo>
                    <a:pt x="4372" y="462673"/>
                    <a:pt x="0" y="452118"/>
                    <a:pt x="0" y="441112"/>
                  </a:cubicBezTo>
                  <a:lnTo>
                    <a:pt x="0" y="41498"/>
                  </a:lnTo>
                  <a:cubicBezTo>
                    <a:pt x="0" y="30492"/>
                    <a:pt x="4372" y="19937"/>
                    <a:pt x="12155" y="12155"/>
                  </a:cubicBezTo>
                  <a:cubicBezTo>
                    <a:pt x="19937" y="4372"/>
                    <a:pt x="30492" y="0"/>
                    <a:pt x="41498" y="0"/>
                  </a:cubicBezTo>
                  <a:close/>
                </a:path>
              </a:pathLst>
            </a:custGeom>
            <a:solidFill>
              <a:srgbClr val="B5CBDB"/>
            </a:solidFill>
            <a:ln w="38100" cap="rnd">
              <a:solidFill>
                <a:srgbClr val="1B3344"/>
              </a:solidFill>
              <a:prstDash val="solid"/>
              <a:round/>
            </a:ln>
          </p:spPr>
        </p:sp>
        <p:sp>
          <p:nvSpPr>
            <p:cNvPr name="TextBox 4" id="4"/>
            <p:cNvSpPr txBox="true"/>
            <p:nvPr/>
          </p:nvSpPr>
          <p:spPr>
            <a:xfrm>
              <a:off x="0" y="9525"/>
              <a:ext cx="4913510" cy="473085"/>
            </a:xfrm>
            <a:prstGeom prst="rect">
              <a:avLst/>
            </a:prstGeom>
          </p:spPr>
          <p:txBody>
            <a:bodyPr anchor="ctr" rtlCol="false" tIns="50800" lIns="50800" bIns="50800" rIns="50800"/>
            <a:lstStyle/>
            <a:p>
              <a:pPr algn="ctr">
                <a:lnSpc>
                  <a:spcPts val="2000"/>
                </a:lnSpc>
              </a:pPr>
            </a:p>
          </p:txBody>
        </p:sp>
      </p:grpSp>
      <p:grpSp>
        <p:nvGrpSpPr>
          <p:cNvPr name="Group 5" id="5"/>
          <p:cNvGrpSpPr/>
          <p:nvPr/>
        </p:nvGrpSpPr>
        <p:grpSpPr>
          <a:xfrm rot="0">
            <a:off x="3241785" y="-766195"/>
            <a:ext cx="11804430" cy="2972798"/>
            <a:chOff x="0" y="0"/>
            <a:chExt cx="3108986" cy="782959"/>
          </a:xfrm>
        </p:grpSpPr>
        <p:sp>
          <p:nvSpPr>
            <p:cNvPr name="Freeform 6" id="6"/>
            <p:cNvSpPr/>
            <p:nvPr/>
          </p:nvSpPr>
          <p:spPr>
            <a:xfrm flipH="false" flipV="false" rot="0">
              <a:off x="0" y="0"/>
              <a:ext cx="3108986" cy="782959"/>
            </a:xfrm>
            <a:custGeom>
              <a:avLst/>
              <a:gdLst/>
              <a:ahLst/>
              <a:cxnLst/>
              <a:rect r="r" b="b" t="t" l="l"/>
              <a:pathLst>
                <a:path h="782959" w="3108986">
                  <a:moveTo>
                    <a:pt x="38695" y="0"/>
                  </a:moveTo>
                  <a:lnTo>
                    <a:pt x="3070290" y="0"/>
                  </a:lnTo>
                  <a:cubicBezTo>
                    <a:pt x="3091661" y="0"/>
                    <a:pt x="3108986" y="17324"/>
                    <a:pt x="3108986" y="38695"/>
                  </a:cubicBezTo>
                  <a:lnTo>
                    <a:pt x="3108986" y="744264"/>
                  </a:lnTo>
                  <a:cubicBezTo>
                    <a:pt x="3108986" y="754527"/>
                    <a:pt x="3104909" y="764369"/>
                    <a:pt x="3097652" y="771626"/>
                  </a:cubicBezTo>
                  <a:cubicBezTo>
                    <a:pt x="3090395" y="778882"/>
                    <a:pt x="3080553" y="782959"/>
                    <a:pt x="3070290" y="782959"/>
                  </a:cubicBezTo>
                  <a:lnTo>
                    <a:pt x="38695" y="782959"/>
                  </a:lnTo>
                  <a:cubicBezTo>
                    <a:pt x="17324" y="782959"/>
                    <a:pt x="0" y="765635"/>
                    <a:pt x="0" y="744264"/>
                  </a:cubicBezTo>
                  <a:lnTo>
                    <a:pt x="0" y="38695"/>
                  </a:lnTo>
                  <a:cubicBezTo>
                    <a:pt x="0" y="17324"/>
                    <a:pt x="17324" y="0"/>
                    <a:pt x="38695" y="0"/>
                  </a:cubicBezTo>
                  <a:close/>
                </a:path>
              </a:pathLst>
            </a:custGeom>
            <a:solidFill>
              <a:srgbClr val="B5CBDB"/>
            </a:solidFill>
            <a:ln w="38100" cap="rnd">
              <a:solidFill>
                <a:srgbClr val="1B3344"/>
              </a:solidFill>
              <a:prstDash val="solid"/>
              <a:round/>
            </a:ln>
          </p:spPr>
        </p:sp>
        <p:sp>
          <p:nvSpPr>
            <p:cNvPr name="TextBox 7" id="7"/>
            <p:cNvSpPr txBox="true"/>
            <p:nvPr/>
          </p:nvSpPr>
          <p:spPr>
            <a:xfrm>
              <a:off x="0" y="9525"/>
              <a:ext cx="3108986" cy="773434"/>
            </a:xfrm>
            <a:prstGeom prst="rect">
              <a:avLst/>
            </a:prstGeom>
          </p:spPr>
          <p:txBody>
            <a:bodyPr anchor="ctr" rtlCol="false" tIns="50800" lIns="50800" bIns="50800" rIns="50800"/>
            <a:lstStyle/>
            <a:p>
              <a:pPr algn="ctr">
                <a:lnSpc>
                  <a:spcPts val="2000"/>
                </a:lnSpc>
              </a:pPr>
            </a:p>
          </p:txBody>
        </p:sp>
      </p:grpSp>
      <p:sp>
        <p:nvSpPr>
          <p:cNvPr name="Freeform 8" id="8"/>
          <p:cNvSpPr/>
          <p:nvPr/>
        </p:nvSpPr>
        <p:spPr>
          <a:xfrm flipH="false" flipV="false" rot="0">
            <a:off x="-1047431" y="720204"/>
            <a:ext cx="3348176" cy="845414"/>
          </a:xfrm>
          <a:custGeom>
            <a:avLst/>
            <a:gdLst/>
            <a:ahLst/>
            <a:cxnLst/>
            <a:rect r="r" b="b" t="t" l="l"/>
            <a:pathLst>
              <a:path h="845414" w="3348176">
                <a:moveTo>
                  <a:pt x="0" y="0"/>
                </a:moveTo>
                <a:lnTo>
                  <a:pt x="3348176" y="0"/>
                </a:lnTo>
                <a:lnTo>
                  <a:pt x="3348176" y="845414"/>
                </a:lnTo>
                <a:lnTo>
                  <a:pt x="0" y="8454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6213567" y="720204"/>
            <a:ext cx="3348176" cy="845414"/>
          </a:xfrm>
          <a:custGeom>
            <a:avLst/>
            <a:gdLst/>
            <a:ahLst/>
            <a:cxnLst/>
            <a:rect r="r" b="b" t="t" l="l"/>
            <a:pathLst>
              <a:path h="845414" w="3348176">
                <a:moveTo>
                  <a:pt x="0" y="0"/>
                </a:moveTo>
                <a:lnTo>
                  <a:pt x="3348176" y="0"/>
                </a:lnTo>
                <a:lnTo>
                  <a:pt x="3348176" y="845414"/>
                </a:lnTo>
                <a:lnTo>
                  <a:pt x="0" y="8454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2496028" y="723902"/>
            <a:ext cx="13295943" cy="1066800"/>
          </a:xfrm>
          <a:prstGeom prst="rect">
            <a:avLst/>
          </a:prstGeom>
        </p:spPr>
        <p:txBody>
          <a:bodyPr anchor="t" rtlCol="false" tIns="0" lIns="0" bIns="0" rIns="0">
            <a:spAutoFit/>
          </a:bodyPr>
          <a:lstStyle/>
          <a:p>
            <a:pPr algn="ctr">
              <a:lnSpc>
                <a:spcPts val="7650"/>
              </a:lnSpc>
            </a:pPr>
            <a:r>
              <a:rPr lang="en-US" sz="9000">
                <a:solidFill>
                  <a:srgbClr val="1B3344"/>
                </a:solidFill>
                <a:latin typeface="Montnapha Medium"/>
              </a:rPr>
              <a:t>ALUR ANIMASI</a:t>
            </a:r>
          </a:p>
        </p:txBody>
      </p:sp>
      <p:sp>
        <p:nvSpPr>
          <p:cNvPr name="TextBox 11" id="11"/>
          <p:cNvSpPr txBox="true"/>
          <p:nvPr/>
        </p:nvSpPr>
        <p:spPr>
          <a:xfrm rot="0">
            <a:off x="15237667" y="9557004"/>
            <a:ext cx="2021633" cy="412750"/>
          </a:xfrm>
          <a:prstGeom prst="rect">
            <a:avLst/>
          </a:prstGeom>
        </p:spPr>
        <p:txBody>
          <a:bodyPr anchor="t" rtlCol="false" tIns="0" lIns="0" bIns="0" rIns="0">
            <a:spAutoFit/>
          </a:bodyPr>
          <a:lstStyle/>
          <a:p>
            <a:pPr algn="r">
              <a:lnSpc>
                <a:spcPts val="3499"/>
              </a:lnSpc>
            </a:pPr>
            <a:r>
              <a:rPr lang="en-US" sz="2499">
                <a:solidFill>
                  <a:srgbClr val="1B3344"/>
                </a:solidFill>
                <a:latin typeface="Montnapha"/>
              </a:rPr>
              <a:t>Hal 6</a:t>
            </a:r>
          </a:p>
        </p:txBody>
      </p:sp>
      <p:sp>
        <p:nvSpPr>
          <p:cNvPr name="TextBox 12" id="12"/>
          <p:cNvSpPr txBox="true"/>
          <p:nvPr/>
        </p:nvSpPr>
        <p:spPr>
          <a:xfrm rot="0">
            <a:off x="3037818" y="3371851"/>
            <a:ext cx="12212365" cy="4248150"/>
          </a:xfrm>
          <a:prstGeom prst="rect">
            <a:avLst/>
          </a:prstGeom>
        </p:spPr>
        <p:txBody>
          <a:bodyPr anchor="t" rtlCol="false" tIns="0" lIns="0" bIns="0" rIns="0">
            <a:spAutoFit/>
          </a:bodyPr>
          <a:lstStyle/>
          <a:p>
            <a:pPr algn="l">
              <a:lnSpc>
                <a:spcPts val="4200"/>
              </a:lnSpc>
            </a:pPr>
            <a:r>
              <a:rPr lang="en-US" sz="3000">
                <a:solidFill>
                  <a:srgbClr val="1B3344"/>
                </a:solidFill>
                <a:latin typeface="Montnapha"/>
              </a:rPr>
              <a:t>Animasi berlatar belakang sebuah peternakan domba. Sekumpulan domba-domba dengan bulu yang kotor tersebut akan berjalan melewati 2 pagar secara satu persatu. Pada pagar pertama, bulu domba yang awalnya kotor akan berubah menjadi penuh busa sabun. Kemudian, setelah melewati pagar kedua, bulu yang penuh busa sabun tersebut akan hilang dan menunjukkan bahwa bulu domba telah bersih. Kesimpulan dari alur animasi tersebut akan merubah domba dengan bulu yang kotor menjadi bersih kembali. </a:t>
            </a:r>
          </a:p>
        </p:txBody>
      </p:sp>
      <p:sp>
        <p:nvSpPr>
          <p:cNvPr name="TextBox 13" id="13"/>
          <p:cNvSpPr txBox="true"/>
          <p:nvPr/>
        </p:nvSpPr>
        <p:spPr>
          <a:xfrm rot="0">
            <a:off x="1028700" y="9537954"/>
            <a:ext cx="7739258" cy="431800"/>
          </a:xfrm>
          <a:prstGeom prst="rect">
            <a:avLst/>
          </a:prstGeom>
        </p:spPr>
        <p:txBody>
          <a:bodyPr anchor="t" rtlCol="false" tIns="0" lIns="0" bIns="0" rIns="0">
            <a:spAutoFit/>
          </a:bodyPr>
          <a:lstStyle/>
          <a:p>
            <a:pPr algn="l">
              <a:lnSpc>
                <a:spcPts val="3500"/>
              </a:lnSpc>
            </a:pPr>
            <a:r>
              <a:rPr lang="en-US" sz="2500">
                <a:solidFill>
                  <a:srgbClr val="1B3344"/>
                </a:solidFill>
                <a:latin typeface="Montnapha"/>
              </a:rPr>
              <a:t>Kelompok 2 - Multimedia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B5CBDB"/>
        </a:solidFill>
      </p:bgPr>
    </p:bg>
    <p:spTree>
      <p:nvGrpSpPr>
        <p:cNvPr id="1" name=""/>
        <p:cNvGrpSpPr/>
        <p:nvPr/>
      </p:nvGrpSpPr>
      <p:grpSpPr>
        <a:xfrm>
          <a:off x="0" y="0"/>
          <a:ext cx="0" cy="0"/>
          <a:chOff x="0" y="0"/>
          <a:chExt cx="0" cy="0"/>
        </a:xfrm>
      </p:grpSpPr>
      <p:grpSp>
        <p:nvGrpSpPr>
          <p:cNvPr name="Group 2" id="2"/>
          <p:cNvGrpSpPr/>
          <p:nvPr/>
        </p:nvGrpSpPr>
        <p:grpSpPr>
          <a:xfrm rot="0">
            <a:off x="-183991" y="9258300"/>
            <a:ext cx="18655982" cy="1832410"/>
            <a:chOff x="0" y="0"/>
            <a:chExt cx="4913510" cy="482610"/>
          </a:xfrm>
        </p:grpSpPr>
        <p:sp>
          <p:nvSpPr>
            <p:cNvPr name="Freeform 3" id="3"/>
            <p:cNvSpPr/>
            <p:nvPr/>
          </p:nvSpPr>
          <p:spPr>
            <a:xfrm flipH="false" flipV="false" rot="0">
              <a:off x="0" y="0"/>
              <a:ext cx="4913509" cy="482610"/>
            </a:xfrm>
            <a:custGeom>
              <a:avLst/>
              <a:gdLst/>
              <a:ahLst/>
              <a:cxnLst/>
              <a:rect r="r" b="b" t="t" l="l"/>
              <a:pathLst>
                <a:path h="482610" w="4913509">
                  <a:moveTo>
                    <a:pt x="41498" y="0"/>
                  </a:moveTo>
                  <a:lnTo>
                    <a:pt x="4872011" y="0"/>
                  </a:lnTo>
                  <a:cubicBezTo>
                    <a:pt x="4883017" y="0"/>
                    <a:pt x="4893572" y="4372"/>
                    <a:pt x="4901355" y="12155"/>
                  </a:cubicBezTo>
                  <a:cubicBezTo>
                    <a:pt x="4909137" y="19937"/>
                    <a:pt x="4913509" y="30492"/>
                    <a:pt x="4913509" y="41498"/>
                  </a:cubicBezTo>
                  <a:lnTo>
                    <a:pt x="4913509" y="441112"/>
                  </a:lnTo>
                  <a:cubicBezTo>
                    <a:pt x="4913509" y="452118"/>
                    <a:pt x="4909137" y="462673"/>
                    <a:pt x="4901355" y="470456"/>
                  </a:cubicBezTo>
                  <a:cubicBezTo>
                    <a:pt x="4893572" y="478238"/>
                    <a:pt x="4883017" y="482610"/>
                    <a:pt x="4872011" y="482610"/>
                  </a:cubicBezTo>
                  <a:lnTo>
                    <a:pt x="41498" y="482610"/>
                  </a:lnTo>
                  <a:cubicBezTo>
                    <a:pt x="30492" y="482610"/>
                    <a:pt x="19937" y="478238"/>
                    <a:pt x="12155" y="470456"/>
                  </a:cubicBezTo>
                  <a:cubicBezTo>
                    <a:pt x="4372" y="462673"/>
                    <a:pt x="0" y="452118"/>
                    <a:pt x="0" y="441112"/>
                  </a:cubicBezTo>
                  <a:lnTo>
                    <a:pt x="0" y="41498"/>
                  </a:lnTo>
                  <a:cubicBezTo>
                    <a:pt x="0" y="30492"/>
                    <a:pt x="4372" y="19937"/>
                    <a:pt x="12155" y="12155"/>
                  </a:cubicBezTo>
                  <a:cubicBezTo>
                    <a:pt x="19937" y="4372"/>
                    <a:pt x="30492" y="0"/>
                    <a:pt x="41498" y="0"/>
                  </a:cubicBezTo>
                  <a:close/>
                </a:path>
              </a:pathLst>
            </a:custGeom>
            <a:solidFill>
              <a:srgbClr val="E7F5FF"/>
            </a:solidFill>
            <a:ln w="38100" cap="rnd">
              <a:solidFill>
                <a:srgbClr val="1B3344"/>
              </a:solidFill>
              <a:prstDash val="solid"/>
              <a:round/>
            </a:ln>
          </p:spPr>
        </p:sp>
        <p:sp>
          <p:nvSpPr>
            <p:cNvPr name="TextBox 4" id="4"/>
            <p:cNvSpPr txBox="true"/>
            <p:nvPr/>
          </p:nvSpPr>
          <p:spPr>
            <a:xfrm>
              <a:off x="0" y="9525"/>
              <a:ext cx="4913510" cy="473085"/>
            </a:xfrm>
            <a:prstGeom prst="rect">
              <a:avLst/>
            </a:prstGeom>
          </p:spPr>
          <p:txBody>
            <a:bodyPr anchor="ctr" rtlCol="false" tIns="50800" lIns="50800" bIns="50800" rIns="50800"/>
            <a:lstStyle/>
            <a:p>
              <a:pPr algn="ctr">
                <a:lnSpc>
                  <a:spcPts val="2000"/>
                </a:lnSpc>
              </a:pPr>
            </a:p>
          </p:txBody>
        </p:sp>
      </p:grpSp>
      <p:sp>
        <p:nvSpPr>
          <p:cNvPr name="Freeform 5" id="5"/>
          <p:cNvSpPr/>
          <p:nvPr/>
        </p:nvSpPr>
        <p:spPr>
          <a:xfrm flipH="false" flipV="false" rot="0">
            <a:off x="-1047431" y="720204"/>
            <a:ext cx="3348176" cy="845414"/>
          </a:xfrm>
          <a:custGeom>
            <a:avLst/>
            <a:gdLst/>
            <a:ahLst/>
            <a:cxnLst/>
            <a:rect r="r" b="b" t="t" l="l"/>
            <a:pathLst>
              <a:path h="845414" w="3348176">
                <a:moveTo>
                  <a:pt x="0" y="0"/>
                </a:moveTo>
                <a:lnTo>
                  <a:pt x="3348176" y="0"/>
                </a:lnTo>
                <a:lnTo>
                  <a:pt x="3348176" y="845414"/>
                </a:lnTo>
                <a:lnTo>
                  <a:pt x="0" y="8454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4567695" y="-695026"/>
            <a:ext cx="9378922" cy="2972798"/>
            <a:chOff x="0" y="0"/>
            <a:chExt cx="2470169" cy="782959"/>
          </a:xfrm>
        </p:grpSpPr>
        <p:sp>
          <p:nvSpPr>
            <p:cNvPr name="Freeform 7" id="7"/>
            <p:cNvSpPr/>
            <p:nvPr/>
          </p:nvSpPr>
          <p:spPr>
            <a:xfrm flipH="false" flipV="false" rot="0">
              <a:off x="0" y="0"/>
              <a:ext cx="2470169" cy="782959"/>
            </a:xfrm>
            <a:custGeom>
              <a:avLst/>
              <a:gdLst/>
              <a:ahLst/>
              <a:cxnLst/>
              <a:rect r="r" b="b" t="t" l="l"/>
              <a:pathLst>
                <a:path h="782959" w="2470169">
                  <a:moveTo>
                    <a:pt x="48702" y="0"/>
                  </a:moveTo>
                  <a:lnTo>
                    <a:pt x="2421467" y="0"/>
                  </a:lnTo>
                  <a:cubicBezTo>
                    <a:pt x="2448364" y="0"/>
                    <a:pt x="2470169" y="21805"/>
                    <a:pt x="2470169" y="48702"/>
                  </a:cubicBezTo>
                  <a:lnTo>
                    <a:pt x="2470169" y="734257"/>
                  </a:lnTo>
                  <a:cubicBezTo>
                    <a:pt x="2470169" y="761154"/>
                    <a:pt x="2448364" y="782959"/>
                    <a:pt x="2421467" y="782959"/>
                  </a:cubicBezTo>
                  <a:lnTo>
                    <a:pt x="48702" y="782959"/>
                  </a:lnTo>
                  <a:cubicBezTo>
                    <a:pt x="21805" y="782959"/>
                    <a:pt x="0" y="761154"/>
                    <a:pt x="0" y="734257"/>
                  </a:cubicBezTo>
                  <a:lnTo>
                    <a:pt x="0" y="48702"/>
                  </a:lnTo>
                  <a:cubicBezTo>
                    <a:pt x="0" y="21805"/>
                    <a:pt x="21805" y="0"/>
                    <a:pt x="48702" y="0"/>
                  </a:cubicBezTo>
                  <a:close/>
                </a:path>
              </a:pathLst>
            </a:custGeom>
            <a:solidFill>
              <a:srgbClr val="E7F5FF"/>
            </a:solidFill>
            <a:ln w="38100" cap="rnd">
              <a:solidFill>
                <a:srgbClr val="1B3344"/>
              </a:solidFill>
              <a:prstDash val="solid"/>
              <a:round/>
            </a:ln>
          </p:spPr>
        </p:sp>
        <p:sp>
          <p:nvSpPr>
            <p:cNvPr name="TextBox 8" id="8"/>
            <p:cNvSpPr txBox="true"/>
            <p:nvPr/>
          </p:nvSpPr>
          <p:spPr>
            <a:xfrm>
              <a:off x="0" y="9525"/>
              <a:ext cx="2470169" cy="773434"/>
            </a:xfrm>
            <a:prstGeom prst="rect">
              <a:avLst/>
            </a:prstGeom>
          </p:spPr>
          <p:txBody>
            <a:bodyPr anchor="ctr" rtlCol="false" tIns="50800" lIns="50800" bIns="50800" rIns="50800"/>
            <a:lstStyle/>
            <a:p>
              <a:pPr algn="ctr">
                <a:lnSpc>
                  <a:spcPts val="2000"/>
                </a:lnSpc>
              </a:pPr>
            </a:p>
          </p:txBody>
        </p:sp>
      </p:grpSp>
      <p:sp>
        <p:nvSpPr>
          <p:cNvPr name="Freeform 9" id="9"/>
          <p:cNvSpPr/>
          <p:nvPr/>
        </p:nvSpPr>
        <p:spPr>
          <a:xfrm flipH="false" flipV="false" rot="0">
            <a:off x="16213567" y="720204"/>
            <a:ext cx="3348176" cy="845414"/>
          </a:xfrm>
          <a:custGeom>
            <a:avLst/>
            <a:gdLst/>
            <a:ahLst/>
            <a:cxnLst/>
            <a:rect r="r" b="b" t="t" l="l"/>
            <a:pathLst>
              <a:path h="845414" w="3348176">
                <a:moveTo>
                  <a:pt x="0" y="0"/>
                </a:moveTo>
                <a:lnTo>
                  <a:pt x="3348176" y="0"/>
                </a:lnTo>
                <a:lnTo>
                  <a:pt x="3348176" y="845414"/>
                </a:lnTo>
                <a:lnTo>
                  <a:pt x="0" y="8454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1615154" y="4059060"/>
            <a:ext cx="7152804" cy="4692812"/>
            <a:chOff x="0" y="0"/>
            <a:chExt cx="1883866" cy="1235967"/>
          </a:xfrm>
        </p:grpSpPr>
        <p:sp>
          <p:nvSpPr>
            <p:cNvPr name="Freeform 11" id="11"/>
            <p:cNvSpPr/>
            <p:nvPr/>
          </p:nvSpPr>
          <p:spPr>
            <a:xfrm flipH="false" flipV="false" rot="0">
              <a:off x="0" y="0"/>
              <a:ext cx="1883866" cy="1235967"/>
            </a:xfrm>
            <a:custGeom>
              <a:avLst/>
              <a:gdLst/>
              <a:ahLst/>
              <a:cxnLst/>
              <a:rect r="r" b="b" t="t" l="l"/>
              <a:pathLst>
                <a:path h="1235967" w="1883866">
                  <a:moveTo>
                    <a:pt x="63859" y="0"/>
                  </a:moveTo>
                  <a:lnTo>
                    <a:pt x="1820007" y="0"/>
                  </a:lnTo>
                  <a:cubicBezTo>
                    <a:pt x="1836943" y="0"/>
                    <a:pt x="1853186" y="6728"/>
                    <a:pt x="1865162" y="18704"/>
                  </a:cubicBezTo>
                  <a:cubicBezTo>
                    <a:pt x="1877138" y="30680"/>
                    <a:pt x="1883866" y="46923"/>
                    <a:pt x="1883866" y="63859"/>
                  </a:cubicBezTo>
                  <a:lnTo>
                    <a:pt x="1883866" y="1172108"/>
                  </a:lnTo>
                  <a:cubicBezTo>
                    <a:pt x="1883866" y="1189044"/>
                    <a:pt x="1877138" y="1205287"/>
                    <a:pt x="1865162" y="1217263"/>
                  </a:cubicBezTo>
                  <a:cubicBezTo>
                    <a:pt x="1853186" y="1229239"/>
                    <a:pt x="1836943" y="1235967"/>
                    <a:pt x="1820007" y="1235967"/>
                  </a:cubicBezTo>
                  <a:lnTo>
                    <a:pt x="63859" y="1235967"/>
                  </a:lnTo>
                  <a:cubicBezTo>
                    <a:pt x="46923" y="1235967"/>
                    <a:pt x="30680" y="1229239"/>
                    <a:pt x="18704" y="1217263"/>
                  </a:cubicBezTo>
                  <a:cubicBezTo>
                    <a:pt x="6728" y="1205287"/>
                    <a:pt x="0" y="1189044"/>
                    <a:pt x="0" y="1172108"/>
                  </a:cubicBezTo>
                  <a:lnTo>
                    <a:pt x="0" y="63859"/>
                  </a:lnTo>
                  <a:cubicBezTo>
                    <a:pt x="0" y="46923"/>
                    <a:pt x="6728" y="30680"/>
                    <a:pt x="18704" y="18704"/>
                  </a:cubicBezTo>
                  <a:cubicBezTo>
                    <a:pt x="30680" y="6728"/>
                    <a:pt x="46923" y="0"/>
                    <a:pt x="63859" y="0"/>
                  </a:cubicBezTo>
                  <a:close/>
                </a:path>
              </a:pathLst>
            </a:custGeom>
            <a:solidFill>
              <a:srgbClr val="B5CBDB"/>
            </a:solidFill>
            <a:ln w="38100" cap="rnd">
              <a:solidFill>
                <a:srgbClr val="1B3344"/>
              </a:solidFill>
              <a:prstDash val="solid"/>
              <a:round/>
            </a:ln>
          </p:spPr>
        </p:sp>
        <p:sp>
          <p:nvSpPr>
            <p:cNvPr name="TextBox 12" id="12"/>
            <p:cNvSpPr txBox="true"/>
            <p:nvPr/>
          </p:nvSpPr>
          <p:spPr>
            <a:xfrm>
              <a:off x="0" y="9525"/>
              <a:ext cx="1883866" cy="1226442"/>
            </a:xfrm>
            <a:prstGeom prst="rect">
              <a:avLst/>
            </a:prstGeom>
          </p:spPr>
          <p:txBody>
            <a:bodyPr anchor="ctr" rtlCol="false" tIns="50800" lIns="50800" bIns="50800" rIns="50800"/>
            <a:lstStyle/>
            <a:p>
              <a:pPr algn="ctr">
                <a:lnSpc>
                  <a:spcPts val="2000"/>
                </a:lnSpc>
              </a:pPr>
            </a:p>
          </p:txBody>
        </p:sp>
      </p:grpSp>
      <p:grpSp>
        <p:nvGrpSpPr>
          <p:cNvPr name="Group 13" id="13"/>
          <p:cNvGrpSpPr/>
          <p:nvPr/>
        </p:nvGrpSpPr>
        <p:grpSpPr>
          <a:xfrm rot="0">
            <a:off x="3095574" y="3030247"/>
            <a:ext cx="4191965" cy="1028813"/>
            <a:chOff x="0" y="0"/>
            <a:chExt cx="1104057" cy="270963"/>
          </a:xfrm>
        </p:grpSpPr>
        <p:sp>
          <p:nvSpPr>
            <p:cNvPr name="Freeform 14" id="14"/>
            <p:cNvSpPr/>
            <p:nvPr/>
          </p:nvSpPr>
          <p:spPr>
            <a:xfrm flipH="false" flipV="false" rot="0">
              <a:off x="0" y="0"/>
              <a:ext cx="1104057" cy="270963"/>
            </a:xfrm>
            <a:custGeom>
              <a:avLst/>
              <a:gdLst/>
              <a:ahLst/>
              <a:cxnLst/>
              <a:rect r="r" b="b" t="t" l="l"/>
              <a:pathLst>
                <a:path h="270963" w="1104057">
                  <a:moveTo>
                    <a:pt x="108964" y="0"/>
                  </a:moveTo>
                  <a:lnTo>
                    <a:pt x="995093" y="0"/>
                  </a:lnTo>
                  <a:cubicBezTo>
                    <a:pt x="1055272" y="0"/>
                    <a:pt x="1104057" y="48785"/>
                    <a:pt x="1104057" y="108964"/>
                  </a:cubicBezTo>
                  <a:lnTo>
                    <a:pt x="1104057" y="161999"/>
                  </a:lnTo>
                  <a:cubicBezTo>
                    <a:pt x="1104057" y="222178"/>
                    <a:pt x="1055272" y="270963"/>
                    <a:pt x="995093" y="270963"/>
                  </a:cubicBezTo>
                  <a:lnTo>
                    <a:pt x="108964" y="270963"/>
                  </a:lnTo>
                  <a:cubicBezTo>
                    <a:pt x="48785" y="270963"/>
                    <a:pt x="0" y="222178"/>
                    <a:pt x="0" y="161999"/>
                  </a:cubicBezTo>
                  <a:lnTo>
                    <a:pt x="0" y="108964"/>
                  </a:lnTo>
                  <a:cubicBezTo>
                    <a:pt x="0" y="48785"/>
                    <a:pt x="48785" y="0"/>
                    <a:pt x="108964" y="0"/>
                  </a:cubicBezTo>
                  <a:close/>
                </a:path>
              </a:pathLst>
            </a:custGeom>
            <a:solidFill>
              <a:srgbClr val="375F7B"/>
            </a:solidFill>
            <a:ln w="38100" cap="rnd">
              <a:solidFill>
                <a:srgbClr val="1B3344"/>
              </a:solidFill>
              <a:prstDash val="solid"/>
              <a:round/>
            </a:ln>
          </p:spPr>
        </p:sp>
        <p:sp>
          <p:nvSpPr>
            <p:cNvPr name="TextBox 15" id="15"/>
            <p:cNvSpPr txBox="true"/>
            <p:nvPr/>
          </p:nvSpPr>
          <p:spPr>
            <a:xfrm>
              <a:off x="0" y="9525"/>
              <a:ext cx="1104057" cy="261438"/>
            </a:xfrm>
            <a:prstGeom prst="rect">
              <a:avLst/>
            </a:prstGeom>
          </p:spPr>
          <p:txBody>
            <a:bodyPr anchor="ctr" rtlCol="false" tIns="50800" lIns="50800" bIns="50800" rIns="50800"/>
            <a:lstStyle/>
            <a:p>
              <a:pPr algn="ctr">
                <a:lnSpc>
                  <a:spcPts val="2000"/>
                </a:lnSpc>
              </a:pPr>
            </a:p>
          </p:txBody>
        </p:sp>
      </p:grpSp>
      <p:sp>
        <p:nvSpPr>
          <p:cNvPr name="Freeform 16" id="16"/>
          <p:cNvSpPr/>
          <p:nvPr/>
        </p:nvSpPr>
        <p:spPr>
          <a:xfrm flipH="false" flipV="false" rot="0">
            <a:off x="2902382" y="4275768"/>
            <a:ext cx="4645574" cy="4259397"/>
          </a:xfrm>
          <a:custGeom>
            <a:avLst/>
            <a:gdLst/>
            <a:ahLst/>
            <a:cxnLst/>
            <a:rect r="r" b="b" t="t" l="l"/>
            <a:pathLst>
              <a:path h="4259397" w="4645574">
                <a:moveTo>
                  <a:pt x="0" y="0"/>
                </a:moveTo>
                <a:lnTo>
                  <a:pt x="4645575" y="0"/>
                </a:lnTo>
                <a:lnTo>
                  <a:pt x="4645575" y="4259397"/>
                </a:lnTo>
                <a:lnTo>
                  <a:pt x="0" y="4259397"/>
                </a:lnTo>
                <a:lnTo>
                  <a:pt x="0" y="0"/>
                </a:lnTo>
                <a:close/>
              </a:path>
            </a:pathLst>
          </a:custGeom>
          <a:blipFill>
            <a:blip r:embed="rId4"/>
            <a:stretch>
              <a:fillRect l="0" t="-68278" r="0" b="-68032"/>
            </a:stretch>
          </a:blipFill>
        </p:spPr>
      </p:sp>
      <p:sp>
        <p:nvSpPr>
          <p:cNvPr name="TextBox 17" id="17"/>
          <p:cNvSpPr txBox="true"/>
          <p:nvPr/>
        </p:nvSpPr>
        <p:spPr>
          <a:xfrm rot="0">
            <a:off x="10594433" y="5384025"/>
            <a:ext cx="6704368" cy="1581150"/>
          </a:xfrm>
          <a:prstGeom prst="rect">
            <a:avLst/>
          </a:prstGeom>
        </p:spPr>
        <p:txBody>
          <a:bodyPr anchor="t" rtlCol="false" tIns="0" lIns="0" bIns="0" rIns="0">
            <a:spAutoFit/>
          </a:bodyPr>
          <a:lstStyle/>
          <a:p>
            <a:pPr algn="ctr">
              <a:lnSpc>
                <a:spcPts val="4200"/>
              </a:lnSpc>
            </a:pPr>
            <a:r>
              <a:rPr lang="en-US" sz="3000">
                <a:solidFill>
                  <a:srgbClr val="1B3344"/>
                </a:solidFill>
                <a:latin typeface="Merriweather Sans Bold"/>
              </a:rPr>
              <a:t>Sekumpulan domba dengan bulu yang kotor berjalan satu persatu melewati pagar pertama.  </a:t>
            </a:r>
          </a:p>
        </p:txBody>
      </p:sp>
      <p:sp>
        <p:nvSpPr>
          <p:cNvPr name="TextBox 18" id="18"/>
          <p:cNvSpPr txBox="true"/>
          <p:nvPr/>
        </p:nvSpPr>
        <p:spPr>
          <a:xfrm rot="0">
            <a:off x="15247192" y="9557004"/>
            <a:ext cx="2021633" cy="412750"/>
          </a:xfrm>
          <a:prstGeom prst="rect">
            <a:avLst/>
          </a:prstGeom>
        </p:spPr>
        <p:txBody>
          <a:bodyPr anchor="t" rtlCol="false" tIns="0" lIns="0" bIns="0" rIns="0">
            <a:spAutoFit/>
          </a:bodyPr>
          <a:lstStyle/>
          <a:p>
            <a:pPr algn="r">
              <a:lnSpc>
                <a:spcPts val="3499"/>
              </a:lnSpc>
            </a:pPr>
            <a:r>
              <a:rPr lang="en-US" sz="2499">
                <a:solidFill>
                  <a:srgbClr val="1B3344"/>
                </a:solidFill>
                <a:latin typeface="Montnapha"/>
              </a:rPr>
              <a:t>Hal 7</a:t>
            </a:r>
          </a:p>
        </p:txBody>
      </p:sp>
      <p:sp>
        <p:nvSpPr>
          <p:cNvPr name="TextBox 19" id="19"/>
          <p:cNvSpPr txBox="true"/>
          <p:nvPr/>
        </p:nvSpPr>
        <p:spPr>
          <a:xfrm rot="0">
            <a:off x="4555876" y="515770"/>
            <a:ext cx="9390741" cy="1178621"/>
          </a:xfrm>
          <a:prstGeom prst="rect">
            <a:avLst/>
          </a:prstGeom>
        </p:spPr>
        <p:txBody>
          <a:bodyPr anchor="t" rtlCol="false" tIns="0" lIns="0" bIns="0" rIns="0">
            <a:spAutoFit/>
          </a:bodyPr>
          <a:lstStyle/>
          <a:p>
            <a:pPr algn="ctr">
              <a:lnSpc>
                <a:spcPts val="8401"/>
              </a:lnSpc>
            </a:pPr>
            <a:r>
              <a:rPr lang="en-US" sz="9883">
                <a:solidFill>
                  <a:srgbClr val="1B3344"/>
                </a:solidFill>
                <a:latin typeface="Montnapha Medium"/>
              </a:rPr>
              <a:t>ALUR ANIMASI</a:t>
            </a:r>
          </a:p>
        </p:txBody>
      </p:sp>
      <p:sp>
        <p:nvSpPr>
          <p:cNvPr name="TextBox 20" id="20"/>
          <p:cNvSpPr txBox="true"/>
          <p:nvPr/>
        </p:nvSpPr>
        <p:spPr>
          <a:xfrm rot="0">
            <a:off x="3095574" y="3166847"/>
            <a:ext cx="4259192" cy="679451"/>
          </a:xfrm>
          <a:prstGeom prst="rect">
            <a:avLst/>
          </a:prstGeom>
        </p:spPr>
        <p:txBody>
          <a:bodyPr anchor="t" rtlCol="false" tIns="0" lIns="0" bIns="0" rIns="0">
            <a:spAutoFit/>
          </a:bodyPr>
          <a:lstStyle/>
          <a:p>
            <a:pPr algn="ctr">
              <a:lnSpc>
                <a:spcPts val="5599"/>
              </a:lnSpc>
            </a:pPr>
            <a:r>
              <a:rPr lang="en-US" sz="3999">
                <a:solidFill>
                  <a:srgbClr val="F7F7F7"/>
                </a:solidFill>
                <a:latin typeface="Merriweather Sans Bold"/>
              </a:rPr>
              <a:t>Adegan 1</a:t>
            </a:r>
          </a:p>
        </p:txBody>
      </p:sp>
      <p:sp>
        <p:nvSpPr>
          <p:cNvPr name="TextBox 21" id="21"/>
          <p:cNvSpPr txBox="true"/>
          <p:nvPr/>
        </p:nvSpPr>
        <p:spPr>
          <a:xfrm rot="0">
            <a:off x="1028700" y="9537954"/>
            <a:ext cx="7739258" cy="431800"/>
          </a:xfrm>
          <a:prstGeom prst="rect">
            <a:avLst/>
          </a:prstGeom>
        </p:spPr>
        <p:txBody>
          <a:bodyPr anchor="t" rtlCol="false" tIns="0" lIns="0" bIns="0" rIns="0">
            <a:spAutoFit/>
          </a:bodyPr>
          <a:lstStyle/>
          <a:p>
            <a:pPr algn="l">
              <a:lnSpc>
                <a:spcPts val="3500"/>
              </a:lnSpc>
            </a:pPr>
            <a:r>
              <a:rPr lang="en-US" sz="2500">
                <a:solidFill>
                  <a:srgbClr val="1B3344"/>
                </a:solidFill>
                <a:latin typeface="Montnapha"/>
              </a:rPr>
              <a:t>Kelompok 2 - Multimedia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DAGH7PaahuA</dc:identifier>
  <dcterms:modified xsi:type="dcterms:W3CDTF">2011-08-01T06:04:30Z</dcterms:modified>
  <cp:revision>1</cp:revision>
  <dc:title>Biru minimalis polos tugas presentasi</dc:title>
</cp:coreProperties>
</file>